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C87891-4B69-44CE-983E-188DE5755F05}" type="doc">
      <dgm:prSet loTypeId="urn:microsoft.com/office/officeart/2005/8/layout/hList6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3A78C7C0-BF0B-41B2-9267-7EFC572F8BD7}">
      <dgm:prSet phldrT="[Текст]"/>
      <dgm:spPr/>
      <dgm:t>
        <a:bodyPr/>
        <a:lstStyle/>
        <a:p>
          <a:r>
            <a:rPr lang="ru-RU" b="1" dirty="0" smtClean="0"/>
            <a:t>Деньги</a:t>
          </a:r>
          <a:endParaRPr lang="ru-RU" dirty="0"/>
        </a:p>
      </dgm:t>
    </dgm:pt>
    <dgm:pt modelId="{337BD924-955D-4ECD-9F48-B483D3C16EDF}" type="parTrans" cxnId="{910782F0-8B91-45EE-8A31-242E61013B82}">
      <dgm:prSet/>
      <dgm:spPr/>
      <dgm:t>
        <a:bodyPr/>
        <a:lstStyle/>
        <a:p>
          <a:endParaRPr lang="ru-RU"/>
        </a:p>
      </dgm:t>
    </dgm:pt>
    <dgm:pt modelId="{3C95543F-BFF5-4D3D-A0E1-A371E8D98812}" type="sibTrans" cxnId="{910782F0-8B91-45EE-8A31-242E61013B82}">
      <dgm:prSet/>
      <dgm:spPr/>
      <dgm:t>
        <a:bodyPr/>
        <a:lstStyle/>
        <a:p>
          <a:endParaRPr lang="ru-RU"/>
        </a:p>
      </dgm:t>
    </dgm:pt>
    <dgm:pt modelId="{11860F6B-F40C-40C8-A3D6-6EC35B9EB86E}">
      <dgm:prSet phldrT="[Текст]"/>
      <dgm:spPr/>
      <dgm:t>
        <a:bodyPr/>
        <a:lstStyle/>
        <a:p>
          <a:r>
            <a:rPr lang="ru-RU" dirty="0" smtClean="0"/>
            <a:t>Закрепление представлений о том, что деньги - мера стоимости, средство платежа при купле-продаже; как выглядят современные деньги (монеты, купюры), о том, что они бывают разного достоинства, разной ценности</a:t>
          </a:r>
          <a:endParaRPr lang="ru-RU" dirty="0"/>
        </a:p>
      </dgm:t>
    </dgm:pt>
    <dgm:pt modelId="{6EA3C198-3E23-4D5F-A96F-CBCCF3213FC4}" type="parTrans" cxnId="{38978317-484A-459C-8B69-241EA82E8AE7}">
      <dgm:prSet/>
      <dgm:spPr/>
      <dgm:t>
        <a:bodyPr/>
        <a:lstStyle/>
        <a:p>
          <a:endParaRPr lang="ru-RU"/>
        </a:p>
      </dgm:t>
    </dgm:pt>
    <dgm:pt modelId="{89FE774E-B1E8-45FB-A002-794A70AA8FC5}" type="sibTrans" cxnId="{38978317-484A-459C-8B69-241EA82E8AE7}">
      <dgm:prSet/>
      <dgm:spPr/>
      <dgm:t>
        <a:bodyPr/>
        <a:lstStyle/>
        <a:p>
          <a:endParaRPr lang="ru-RU"/>
        </a:p>
      </dgm:t>
    </dgm:pt>
    <dgm:pt modelId="{369A9883-02FE-44F8-AE3D-A6AFD4AB709A}">
      <dgm:prSet phldrT="[Текст]"/>
      <dgm:spPr/>
      <dgm:t>
        <a:bodyPr/>
        <a:lstStyle/>
        <a:p>
          <a:r>
            <a:rPr lang="ru-RU" b="1" dirty="0" smtClean="0"/>
            <a:t>Цена (стоимость)</a:t>
          </a:r>
          <a:endParaRPr lang="ru-RU" dirty="0"/>
        </a:p>
      </dgm:t>
    </dgm:pt>
    <dgm:pt modelId="{18C5E45C-859F-42B4-A356-D1B2051685FA}" type="parTrans" cxnId="{4E8F1616-3E51-4821-9A46-BB05F8856A88}">
      <dgm:prSet/>
      <dgm:spPr/>
      <dgm:t>
        <a:bodyPr/>
        <a:lstStyle/>
        <a:p>
          <a:endParaRPr lang="ru-RU"/>
        </a:p>
      </dgm:t>
    </dgm:pt>
    <dgm:pt modelId="{4A8ECEBC-23F4-49EE-8B01-6BB05A779575}" type="sibTrans" cxnId="{4E8F1616-3E51-4821-9A46-BB05F8856A88}">
      <dgm:prSet/>
      <dgm:spPr/>
      <dgm:t>
        <a:bodyPr/>
        <a:lstStyle/>
        <a:p>
          <a:endParaRPr lang="ru-RU"/>
        </a:p>
      </dgm:t>
    </dgm:pt>
    <dgm:pt modelId="{D0C20BA4-AEF7-4BD2-8EDC-011B45D8FBFC}">
      <dgm:prSet phldrT="[Текст]"/>
      <dgm:spPr/>
      <dgm:t>
        <a:bodyPr/>
        <a:lstStyle/>
        <a:p>
          <a:r>
            <a:rPr lang="ru-RU" dirty="0" smtClean="0"/>
            <a:t>Закреплять представление, что любой товар имеет свою цену, как формируется стоимость: вложения средств, затраты труда, качество, спрос и предложение, знакомство с понятиями «дорого» и «дешево», «дороже - дешевле»</a:t>
          </a:r>
          <a:endParaRPr lang="ru-RU" dirty="0"/>
        </a:p>
      </dgm:t>
    </dgm:pt>
    <dgm:pt modelId="{8F2A75DD-3663-4723-952D-C234B46F0971}" type="parTrans" cxnId="{3C939290-71DF-4DE6-8905-2A010293C235}">
      <dgm:prSet/>
      <dgm:spPr/>
      <dgm:t>
        <a:bodyPr/>
        <a:lstStyle/>
        <a:p>
          <a:endParaRPr lang="ru-RU"/>
        </a:p>
      </dgm:t>
    </dgm:pt>
    <dgm:pt modelId="{042D10F3-7CED-429B-91A9-D80514731CC8}" type="sibTrans" cxnId="{3C939290-71DF-4DE6-8905-2A010293C235}">
      <dgm:prSet/>
      <dgm:spPr/>
      <dgm:t>
        <a:bodyPr/>
        <a:lstStyle/>
        <a:p>
          <a:endParaRPr lang="ru-RU"/>
        </a:p>
      </dgm:t>
    </dgm:pt>
    <dgm:pt modelId="{5A5D5366-6AB9-4E7C-9C31-719100C79AD7}">
      <dgm:prSet phldrT="[Текст]"/>
      <dgm:spPr/>
      <dgm:t>
        <a:bodyPr/>
        <a:lstStyle/>
        <a:p>
          <a:r>
            <a:rPr lang="ru-RU" b="1" dirty="0" smtClean="0"/>
            <a:t>Торговля и торг</a:t>
          </a:r>
          <a:r>
            <a:rPr lang="ru-RU" dirty="0" smtClean="0"/>
            <a:t> </a:t>
          </a:r>
          <a:endParaRPr lang="ru-RU" dirty="0"/>
        </a:p>
      </dgm:t>
    </dgm:pt>
    <dgm:pt modelId="{81EACA02-1CBE-47BA-AA39-8E1AF9E1B2FB}" type="parTrans" cxnId="{9AA91F85-ADC9-45D8-8587-55F87E4A62A0}">
      <dgm:prSet/>
      <dgm:spPr/>
      <dgm:t>
        <a:bodyPr/>
        <a:lstStyle/>
        <a:p>
          <a:endParaRPr lang="ru-RU"/>
        </a:p>
      </dgm:t>
    </dgm:pt>
    <dgm:pt modelId="{D6373D6A-19E8-4042-967C-33615F5010ED}" type="sibTrans" cxnId="{9AA91F85-ADC9-45D8-8587-55F87E4A62A0}">
      <dgm:prSet/>
      <dgm:spPr/>
      <dgm:t>
        <a:bodyPr/>
        <a:lstStyle/>
        <a:p>
          <a:endParaRPr lang="ru-RU"/>
        </a:p>
      </dgm:t>
    </dgm:pt>
    <dgm:pt modelId="{285E1E1A-23E4-4565-B8E7-FF31CEE6B86C}">
      <dgm:prSet phldrT="[Текст]"/>
      <dgm:spPr/>
      <dgm:t>
        <a:bodyPr/>
        <a:lstStyle/>
        <a:p>
          <a:r>
            <a:rPr lang="ru-RU" dirty="0" smtClean="0"/>
            <a:t>Закреплять представление о том, что такое торговля, купля-продажа; виды и формы торговли (товарами, услугами, ресурсами; оптом и в розницу; в магазине или по Интернету и т. п.), хозяин товара и продавец, формировать представления об этических аспектах торговли (честность, открытость информации, поддержка местного предпринимателя и т. п.</a:t>
          </a:r>
          <a:endParaRPr lang="ru-RU" dirty="0"/>
        </a:p>
      </dgm:t>
    </dgm:pt>
    <dgm:pt modelId="{DFF5A6A3-3829-45AB-90EF-24F7E9813ADC}" type="parTrans" cxnId="{475E0DE5-BEE4-4B8A-A39E-83526FF9E242}">
      <dgm:prSet/>
      <dgm:spPr/>
      <dgm:t>
        <a:bodyPr/>
        <a:lstStyle/>
        <a:p>
          <a:endParaRPr lang="ru-RU"/>
        </a:p>
      </dgm:t>
    </dgm:pt>
    <dgm:pt modelId="{DDB7D934-CB63-4209-9A6E-4CC6D91CA1C6}" type="sibTrans" cxnId="{475E0DE5-BEE4-4B8A-A39E-83526FF9E242}">
      <dgm:prSet/>
      <dgm:spPr/>
      <dgm:t>
        <a:bodyPr/>
        <a:lstStyle/>
        <a:p>
          <a:endParaRPr lang="ru-RU"/>
        </a:p>
      </dgm:t>
    </dgm:pt>
    <dgm:pt modelId="{BA851BB3-01EB-48F9-B136-6435FF4470C0}">
      <dgm:prSet custT="1"/>
      <dgm:spPr/>
      <dgm:t>
        <a:bodyPr/>
        <a:lstStyle/>
        <a:p>
          <a:r>
            <a:rPr lang="ru-RU" sz="1200" b="1" dirty="0" smtClean="0"/>
            <a:t>Семейный бюджет:  </a:t>
          </a:r>
          <a:r>
            <a:rPr lang="ru-RU" sz="1000" dirty="0" smtClean="0"/>
            <a:t>Закрепить представление, что такое бюджет и из чего он складывается; понятия «доходы» и «расходы», планирование расходов в соответствии с бюджетом; распределение бюджета; из чего складывается семейный бюджет и т.п.</a:t>
          </a:r>
          <a:endParaRPr lang="ru-RU" sz="1000" dirty="0"/>
        </a:p>
      </dgm:t>
    </dgm:pt>
    <dgm:pt modelId="{D0267BFA-A94E-4074-A69C-9E02ED5B9727}" type="parTrans" cxnId="{29ABA5FD-AA75-4F09-BE7C-465B4424118E}">
      <dgm:prSet/>
      <dgm:spPr/>
      <dgm:t>
        <a:bodyPr/>
        <a:lstStyle/>
        <a:p>
          <a:endParaRPr lang="ru-RU"/>
        </a:p>
      </dgm:t>
    </dgm:pt>
    <dgm:pt modelId="{FD076C86-CE98-4EB9-B146-F46F5289F306}" type="sibTrans" cxnId="{29ABA5FD-AA75-4F09-BE7C-465B4424118E}">
      <dgm:prSet/>
      <dgm:spPr/>
      <dgm:t>
        <a:bodyPr/>
        <a:lstStyle/>
        <a:p>
          <a:endParaRPr lang="ru-RU"/>
        </a:p>
      </dgm:t>
    </dgm:pt>
    <dgm:pt modelId="{EE6A312D-2052-438C-983E-84E69698884F}">
      <dgm:prSet custT="1"/>
      <dgm:spPr/>
      <dgm:t>
        <a:bodyPr/>
        <a:lstStyle/>
        <a:p>
          <a:r>
            <a:rPr lang="ru-RU" sz="1300" b="1" dirty="0" smtClean="0"/>
            <a:t>Источники дохода: </a:t>
          </a:r>
        </a:p>
        <a:p>
          <a:r>
            <a:rPr lang="ru-RU" sz="1000" dirty="0" smtClean="0"/>
            <a:t>Дать представление об источниках доходов: заработная плата, пенсии, ценные бумаги и др.</a:t>
          </a:r>
          <a:endParaRPr lang="ru-RU" sz="1000" b="1" dirty="0" smtClean="0"/>
        </a:p>
        <a:p>
          <a:endParaRPr lang="ru-RU" sz="1300" b="1" dirty="0" smtClean="0"/>
        </a:p>
        <a:p>
          <a:r>
            <a:rPr lang="ru-RU" sz="1300" dirty="0" smtClean="0"/>
            <a:t> </a:t>
          </a:r>
          <a:endParaRPr lang="ru-RU" sz="1300" dirty="0"/>
        </a:p>
      </dgm:t>
    </dgm:pt>
    <dgm:pt modelId="{A76514A9-545E-4E9B-B197-A6D7F4A83C15}" type="sibTrans" cxnId="{648227CA-45B2-4941-8E9B-4851A39446CE}">
      <dgm:prSet/>
      <dgm:spPr/>
      <dgm:t>
        <a:bodyPr/>
        <a:lstStyle/>
        <a:p>
          <a:endParaRPr lang="ru-RU"/>
        </a:p>
      </dgm:t>
    </dgm:pt>
    <dgm:pt modelId="{AA48E640-C316-4F46-942A-C8189295AD33}" type="parTrans" cxnId="{648227CA-45B2-4941-8E9B-4851A39446CE}">
      <dgm:prSet/>
      <dgm:spPr/>
      <dgm:t>
        <a:bodyPr/>
        <a:lstStyle/>
        <a:p>
          <a:endParaRPr lang="ru-RU"/>
        </a:p>
      </dgm:t>
    </dgm:pt>
    <dgm:pt modelId="{15D07217-0C35-442F-9B80-9545254A1BBE}" type="pres">
      <dgm:prSet presAssocID="{EEC87891-4B69-44CE-983E-188DE5755F0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233138-7CCC-4E5E-A39C-609D06CA16C2}" type="pres">
      <dgm:prSet presAssocID="{3A78C7C0-BF0B-41B2-9267-7EFC572F8BD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7A01F2-F524-4046-80FE-E8165918E2CF}" type="pres">
      <dgm:prSet presAssocID="{3C95543F-BFF5-4D3D-A0E1-A371E8D98812}" presName="sibTrans" presStyleCnt="0"/>
      <dgm:spPr/>
    </dgm:pt>
    <dgm:pt modelId="{CF25BDC4-A704-4A7A-93E0-800A1FC235E3}" type="pres">
      <dgm:prSet presAssocID="{369A9883-02FE-44F8-AE3D-A6AFD4AB709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E17329-9C6F-4D43-AEBB-6B1CF1FBFF15}" type="pres">
      <dgm:prSet presAssocID="{4A8ECEBC-23F4-49EE-8B01-6BB05A779575}" presName="sibTrans" presStyleCnt="0"/>
      <dgm:spPr/>
    </dgm:pt>
    <dgm:pt modelId="{90549DA1-ED0B-4E2F-8A54-5349B377BB8E}" type="pres">
      <dgm:prSet presAssocID="{5A5D5366-6AB9-4E7C-9C31-719100C79AD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097877-A20A-40C4-A5B5-C78A739DE676}" type="pres">
      <dgm:prSet presAssocID="{D6373D6A-19E8-4042-967C-33615F5010ED}" presName="sibTrans" presStyleCnt="0"/>
      <dgm:spPr/>
    </dgm:pt>
    <dgm:pt modelId="{AC0D622D-69AF-40E6-B850-108D78E59730}" type="pres">
      <dgm:prSet presAssocID="{EE6A312D-2052-438C-983E-84E69698884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F34BCB-A7FC-4F9C-89C2-131B03F208BB}" type="pres">
      <dgm:prSet presAssocID="{A76514A9-545E-4E9B-B197-A6D7F4A83C15}" presName="sibTrans" presStyleCnt="0"/>
      <dgm:spPr/>
    </dgm:pt>
    <dgm:pt modelId="{90F82A57-9B24-41FE-96A9-B1F06A624E63}" type="pres">
      <dgm:prSet presAssocID="{BA851BB3-01EB-48F9-B136-6435FF4470C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978317-484A-459C-8B69-241EA82E8AE7}" srcId="{3A78C7C0-BF0B-41B2-9267-7EFC572F8BD7}" destId="{11860F6B-F40C-40C8-A3D6-6EC35B9EB86E}" srcOrd="0" destOrd="0" parTransId="{6EA3C198-3E23-4D5F-A96F-CBCCF3213FC4}" sibTransId="{89FE774E-B1E8-45FB-A002-794A70AA8FC5}"/>
    <dgm:cxn modelId="{3C939290-71DF-4DE6-8905-2A010293C235}" srcId="{369A9883-02FE-44F8-AE3D-A6AFD4AB709A}" destId="{D0C20BA4-AEF7-4BD2-8EDC-011B45D8FBFC}" srcOrd="0" destOrd="0" parTransId="{8F2A75DD-3663-4723-952D-C234B46F0971}" sibTransId="{042D10F3-7CED-429B-91A9-D80514731CC8}"/>
    <dgm:cxn modelId="{5BF671E8-6A14-486B-BC84-4B83E489B073}" type="presOf" srcId="{EEC87891-4B69-44CE-983E-188DE5755F05}" destId="{15D07217-0C35-442F-9B80-9545254A1BBE}" srcOrd="0" destOrd="0" presId="urn:microsoft.com/office/officeart/2005/8/layout/hList6"/>
    <dgm:cxn modelId="{910782F0-8B91-45EE-8A31-242E61013B82}" srcId="{EEC87891-4B69-44CE-983E-188DE5755F05}" destId="{3A78C7C0-BF0B-41B2-9267-7EFC572F8BD7}" srcOrd="0" destOrd="0" parTransId="{337BD924-955D-4ECD-9F48-B483D3C16EDF}" sibTransId="{3C95543F-BFF5-4D3D-A0E1-A371E8D98812}"/>
    <dgm:cxn modelId="{475E0DE5-BEE4-4B8A-A39E-83526FF9E242}" srcId="{5A5D5366-6AB9-4E7C-9C31-719100C79AD7}" destId="{285E1E1A-23E4-4565-B8E7-FF31CEE6B86C}" srcOrd="0" destOrd="0" parTransId="{DFF5A6A3-3829-45AB-90EF-24F7E9813ADC}" sibTransId="{DDB7D934-CB63-4209-9A6E-4CC6D91CA1C6}"/>
    <dgm:cxn modelId="{4E8F1616-3E51-4821-9A46-BB05F8856A88}" srcId="{EEC87891-4B69-44CE-983E-188DE5755F05}" destId="{369A9883-02FE-44F8-AE3D-A6AFD4AB709A}" srcOrd="1" destOrd="0" parTransId="{18C5E45C-859F-42B4-A356-D1B2051685FA}" sibTransId="{4A8ECEBC-23F4-49EE-8B01-6BB05A779575}"/>
    <dgm:cxn modelId="{7F5D8E25-D03B-4E3C-9DDD-546D2B4775F3}" type="presOf" srcId="{BA851BB3-01EB-48F9-B136-6435FF4470C0}" destId="{90F82A57-9B24-41FE-96A9-B1F06A624E63}" srcOrd="0" destOrd="0" presId="urn:microsoft.com/office/officeart/2005/8/layout/hList6"/>
    <dgm:cxn modelId="{FDC8FC6D-2669-48DC-BA23-ACF525F38398}" type="presOf" srcId="{3A78C7C0-BF0B-41B2-9267-7EFC572F8BD7}" destId="{46233138-7CCC-4E5E-A39C-609D06CA16C2}" srcOrd="0" destOrd="0" presId="urn:microsoft.com/office/officeart/2005/8/layout/hList6"/>
    <dgm:cxn modelId="{3F961B10-C778-45CF-BE7F-6922B1B70105}" type="presOf" srcId="{5A5D5366-6AB9-4E7C-9C31-719100C79AD7}" destId="{90549DA1-ED0B-4E2F-8A54-5349B377BB8E}" srcOrd="0" destOrd="0" presId="urn:microsoft.com/office/officeart/2005/8/layout/hList6"/>
    <dgm:cxn modelId="{648227CA-45B2-4941-8E9B-4851A39446CE}" srcId="{EEC87891-4B69-44CE-983E-188DE5755F05}" destId="{EE6A312D-2052-438C-983E-84E69698884F}" srcOrd="3" destOrd="0" parTransId="{AA48E640-C316-4F46-942A-C8189295AD33}" sibTransId="{A76514A9-545E-4E9B-B197-A6D7F4A83C15}"/>
    <dgm:cxn modelId="{29ABA5FD-AA75-4F09-BE7C-465B4424118E}" srcId="{EEC87891-4B69-44CE-983E-188DE5755F05}" destId="{BA851BB3-01EB-48F9-B136-6435FF4470C0}" srcOrd="4" destOrd="0" parTransId="{D0267BFA-A94E-4074-A69C-9E02ED5B9727}" sibTransId="{FD076C86-CE98-4EB9-B146-F46F5289F306}"/>
    <dgm:cxn modelId="{87126F0A-E2DB-402A-854E-5A3FCE365324}" type="presOf" srcId="{EE6A312D-2052-438C-983E-84E69698884F}" destId="{AC0D622D-69AF-40E6-B850-108D78E59730}" srcOrd="0" destOrd="0" presId="urn:microsoft.com/office/officeart/2005/8/layout/hList6"/>
    <dgm:cxn modelId="{9AA91F85-ADC9-45D8-8587-55F87E4A62A0}" srcId="{EEC87891-4B69-44CE-983E-188DE5755F05}" destId="{5A5D5366-6AB9-4E7C-9C31-719100C79AD7}" srcOrd="2" destOrd="0" parTransId="{81EACA02-1CBE-47BA-AA39-8E1AF9E1B2FB}" sibTransId="{D6373D6A-19E8-4042-967C-33615F5010ED}"/>
    <dgm:cxn modelId="{29F2564F-E583-418A-832F-B56AA3B41D88}" type="presOf" srcId="{285E1E1A-23E4-4565-B8E7-FF31CEE6B86C}" destId="{90549DA1-ED0B-4E2F-8A54-5349B377BB8E}" srcOrd="0" destOrd="1" presId="urn:microsoft.com/office/officeart/2005/8/layout/hList6"/>
    <dgm:cxn modelId="{EF5C113D-746B-46B0-8DD0-C489B48EE164}" type="presOf" srcId="{369A9883-02FE-44F8-AE3D-A6AFD4AB709A}" destId="{CF25BDC4-A704-4A7A-93E0-800A1FC235E3}" srcOrd="0" destOrd="0" presId="urn:microsoft.com/office/officeart/2005/8/layout/hList6"/>
    <dgm:cxn modelId="{E8E61DA6-178C-4BE2-A93D-B85C045BF973}" type="presOf" srcId="{11860F6B-F40C-40C8-A3D6-6EC35B9EB86E}" destId="{46233138-7CCC-4E5E-A39C-609D06CA16C2}" srcOrd="0" destOrd="1" presId="urn:microsoft.com/office/officeart/2005/8/layout/hList6"/>
    <dgm:cxn modelId="{0A1C104B-A40B-4888-BA25-F819AB898F33}" type="presOf" srcId="{D0C20BA4-AEF7-4BD2-8EDC-011B45D8FBFC}" destId="{CF25BDC4-A704-4A7A-93E0-800A1FC235E3}" srcOrd="0" destOrd="1" presId="urn:microsoft.com/office/officeart/2005/8/layout/hList6"/>
    <dgm:cxn modelId="{876D6D35-31B1-4C5A-8C85-142298116ACA}" type="presParOf" srcId="{15D07217-0C35-442F-9B80-9545254A1BBE}" destId="{46233138-7CCC-4E5E-A39C-609D06CA16C2}" srcOrd="0" destOrd="0" presId="urn:microsoft.com/office/officeart/2005/8/layout/hList6"/>
    <dgm:cxn modelId="{1768342F-6E76-4569-888A-60182A60DC9F}" type="presParOf" srcId="{15D07217-0C35-442F-9B80-9545254A1BBE}" destId="{517A01F2-F524-4046-80FE-E8165918E2CF}" srcOrd="1" destOrd="0" presId="urn:microsoft.com/office/officeart/2005/8/layout/hList6"/>
    <dgm:cxn modelId="{86CA4A34-E637-42C3-A3C6-18A1E3D7C277}" type="presParOf" srcId="{15D07217-0C35-442F-9B80-9545254A1BBE}" destId="{CF25BDC4-A704-4A7A-93E0-800A1FC235E3}" srcOrd="2" destOrd="0" presId="urn:microsoft.com/office/officeart/2005/8/layout/hList6"/>
    <dgm:cxn modelId="{094273A9-0985-418E-8D2E-F6C11C08E41D}" type="presParOf" srcId="{15D07217-0C35-442F-9B80-9545254A1BBE}" destId="{D8E17329-9C6F-4D43-AEBB-6B1CF1FBFF15}" srcOrd="3" destOrd="0" presId="urn:microsoft.com/office/officeart/2005/8/layout/hList6"/>
    <dgm:cxn modelId="{F74B2A8F-AE8A-4457-99D8-7A1D0838C25C}" type="presParOf" srcId="{15D07217-0C35-442F-9B80-9545254A1BBE}" destId="{90549DA1-ED0B-4E2F-8A54-5349B377BB8E}" srcOrd="4" destOrd="0" presId="urn:microsoft.com/office/officeart/2005/8/layout/hList6"/>
    <dgm:cxn modelId="{B23D1A3D-562B-4FFD-8648-92D92951316E}" type="presParOf" srcId="{15D07217-0C35-442F-9B80-9545254A1BBE}" destId="{4A097877-A20A-40C4-A5B5-C78A739DE676}" srcOrd="5" destOrd="0" presId="urn:microsoft.com/office/officeart/2005/8/layout/hList6"/>
    <dgm:cxn modelId="{385559CB-A6E7-47CE-85BE-488E6E2E44CE}" type="presParOf" srcId="{15D07217-0C35-442F-9B80-9545254A1BBE}" destId="{AC0D622D-69AF-40E6-B850-108D78E59730}" srcOrd="6" destOrd="0" presId="urn:microsoft.com/office/officeart/2005/8/layout/hList6"/>
    <dgm:cxn modelId="{2B7443A3-777A-4E04-888B-0A3565800867}" type="presParOf" srcId="{15D07217-0C35-442F-9B80-9545254A1BBE}" destId="{2DF34BCB-A7FC-4F9C-89C2-131B03F208BB}" srcOrd="7" destOrd="0" presId="urn:microsoft.com/office/officeart/2005/8/layout/hList6"/>
    <dgm:cxn modelId="{789209FE-0B8E-4040-B28E-23365F8683D9}" type="presParOf" srcId="{15D07217-0C35-442F-9B80-9545254A1BBE}" destId="{90F82A57-9B24-41FE-96A9-B1F06A624E63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88B480-108B-4834-96A4-D2B0C5AA9EEC}" type="doc">
      <dgm:prSet loTypeId="urn:microsoft.com/office/officeart/2005/8/layout/vList5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66E5D50E-F7B6-4011-B1E5-785B7BC7AF55}">
      <dgm:prSet phldrT="[Текст]" custT="1"/>
      <dgm:spPr/>
      <dgm:t>
        <a:bodyPr/>
        <a:lstStyle/>
        <a:p>
          <a:endParaRPr lang="ru-RU" sz="1600" dirty="0" smtClean="0"/>
        </a:p>
        <a:p>
          <a:endParaRPr lang="ru-RU" sz="800" dirty="0" smtClean="0"/>
        </a:p>
        <a:p>
          <a:r>
            <a:rPr lang="ru-RU" sz="2000" dirty="0" smtClean="0"/>
            <a:t>Час финансовой грамотности</a:t>
          </a:r>
        </a:p>
        <a:p>
          <a:endParaRPr lang="ru-RU" sz="800" dirty="0" smtClean="0"/>
        </a:p>
        <a:p>
          <a:endParaRPr lang="ru-RU" sz="800" dirty="0" smtClean="0"/>
        </a:p>
        <a:p>
          <a:endParaRPr lang="ru-RU" sz="800" dirty="0"/>
        </a:p>
      </dgm:t>
    </dgm:pt>
    <dgm:pt modelId="{56399C40-65CC-44A9-AC41-00BF6672E726}" type="parTrans" cxnId="{A21295DE-02CB-444C-BA27-F83445C7109A}">
      <dgm:prSet/>
      <dgm:spPr/>
      <dgm:t>
        <a:bodyPr/>
        <a:lstStyle/>
        <a:p>
          <a:endParaRPr lang="ru-RU"/>
        </a:p>
      </dgm:t>
    </dgm:pt>
    <dgm:pt modelId="{EED8E4FE-7EA8-4F00-8B49-A858B9E992B3}" type="sibTrans" cxnId="{A21295DE-02CB-444C-BA27-F83445C7109A}">
      <dgm:prSet/>
      <dgm:spPr/>
      <dgm:t>
        <a:bodyPr/>
        <a:lstStyle/>
        <a:p>
          <a:endParaRPr lang="ru-RU"/>
        </a:p>
      </dgm:t>
    </dgm:pt>
    <dgm:pt modelId="{2E575C27-E5A3-4CC7-AA60-DB2D368DB929}">
      <dgm:prSet phldrT="[Текст]" custT="1"/>
      <dgm:spPr/>
      <dgm:t>
        <a:bodyPr/>
        <a:lstStyle/>
        <a:p>
          <a:r>
            <a:rPr lang="ru-RU" sz="1600" dirty="0" smtClean="0"/>
            <a:t>Тематические</a:t>
          </a:r>
          <a:endParaRPr lang="ru-RU" sz="1600" dirty="0"/>
        </a:p>
      </dgm:t>
    </dgm:pt>
    <dgm:pt modelId="{C89DF734-B492-4A3C-A29A-FCD728EA95F6}" type="parTrans" cxnId="{7AE159BD-A136-4ED8-823B-8A643E16676F}">
      <dgm:prSet/>
      <dgm:spPr/>
      <dgm:t>
        <a:bodyPr/>
        <a:lstStyle/>
        <a:p>
          <a:endParaRPr lang="ru-RU"/>
        </a:p>
      </dgm:t>
    </dgm:pt>
    <dgm:pt modelId="{E909E5C6-0D89-4E58-A5B7-2517206B8B72}" type="sibTrans" cxnId="{7AE159BD-A136-4ED8-823B-8A643E16676F}">
      <dgm:prSet/>
      <dgm:spPr/>
      <dgm:t>
        <a:bodyPr/>
        <a:lstStyle/>
        <a:p>
          <a:endParaRPr lang="ru-RU"/>
        </a:p>
      </dgm:t>
    </dgm:pt>
    <dgm:pt modelId="{D5C676FF-9CBC-4DF7-838E-EDFD53140243}">
      <dgm:prSet phldrT="[Текст]" custT="1"/>
      <dgm:spPr/>
      <dgm:t>
        <a:bodyPr/>
        <a:lstStyle/>
        <a:p>
          <a:r>
            <a:rPr lang="ru-RU" sz="1600" dirty="0" smtClean="0"/>
            <a:t>Что такое деньги?; Деньги. Монета. Банкнота; Дом, где живут деньги; Зачем люди придумали деньги? Деньги бывают разные, Деньги получают за труд, Откуда у взрослых берутся деньги? Как правильно тратить деньги? Что такое «вклад» и «кредит»? и др.</a:t>
          </a:r>
          <a:endParaRPr lang="ru-RU" sz="1600" dirty="0"/>
        </a:p>
      </dgm:t>
    </dgm:pt>
    <dgm:pt modelId="{7EB93C2E-15FD-428A-B2A5-069758632745}" type="parTrans" cxnId="{64722ED1-5EB2-4D51-88A6-F96609D161F5}">
      <dgm:prSet/>
      <dgm:spPr/>
      <dgm:t>
        <a:bodyPr/>
        <a:lstStyle/>
        <a:p>
          <a:endParaRPr lang="ru-RU"/>
        </a:p>
      </dgm:t>
    </dgm:pt>
    <dgm:pt modelId="{6CE2DBA9-F150-4DFB-81CF-AD68AC4459E4}" type="sibTrans" cxnId="{64722ED1-5EB2-4D51-88A6-F96609D161F5}">
      <dgm:prSet/>
      <dgm:spPr/>
      <dgm:t>
        <a:bodyPr/>
        <a:lstStyle/>
        <a:p>
          <a:endParaRPr lang="ru-RU"/>
        </a:p>
      </dgm:t>
    </dgm:pt>
    <dgm:pt modelId="{0A2492AD-8BC6-4CC9-BF98-36EEE813062B}">
      <dgm:prSet phldrT="[Текст]" custT="1"/>
      <dgm:spPr/>
      <dgm:t>
        <a:bodyPr/>
        <a:lstStyle/>
        <a:p>
          <a:endParaRPr lang="ru-RU" sz="1600" dirty="0"/>
        </a:p>
      </dgm:t>
    </dgm:pt>
    <dgm:pt modelId="{FD4AF33E-985B-4283-A605-902483F27A6B}" type="parTrans" cxnId="{1FB250DF-A450-48A9-9EC0-BA3EE915FE3C}">
      <dgm:prSet/>
      <dgm:spPr/>
      <dgm:t>
        <a:bodyPr/>
        <a:lstStyle/>
        <a:p>
          <a:endParaRPr lang="ru-RU"/>
        </a:p>
      </dgm:t>
    </dgm:pt>
    <dgm:pt modelId="{DEE7E0CF-AA6F-485C-8112-5A1E1E219522}" type="sibTrans" cxnId="{1FB250DF-A450-48A9-9EC0-BA3EE915FE3C}">
      <dgm:prSet/>
      <dgm:spPr/>
      <dgm:t>
        <a:bodyPr/>
        <a:lstStyle/>
        <a:p>
          <a:endParaRPr lang="ru-RU"/>
        </a:p>
      </dgm:t>
    </dgm:pt>
    <dgm:pt modelId="{9730226F-4410-4C7F-A793-E8CE6C04F412}">
      <dgm:prSet phldrT="[Текст]" custT="1"/>
      <dgm:spPr/>
      <dgm:t>
        <a:bodyPr/>
        <a:lstStyle/>
        <a:p>
          <a:r>
            <a:rPr lang="ru-RU" sz="1600" dirty="0" smtClean="0"/>
            <a:t>Чтение художественной литературы, просмотр мультфильмов, презентаций и др.</a:t>
          </a:r>
          <a:endParaRPr lang="ru-RU" sz="1600" dirty="0"/>
        </a:p>
      </dgm:t>
    </dgm:pt>
    <dgm:pt modelId="{8CE23825-39CF-4620-9CF0-25ADA6C282B4}" type="sibTrans" cxnId="{F1A4CD33-C4E5-4292-89F0-D20ECFC0B1DC}">
      <dgm:prSet/>
      <dgm:spPr/>
      <dgm:t>
        <a:bodyPr/>
        <a:lstStyle/>
        <a:p>
          <a:endParaRPr lang="ru-RU"/>
        </a:p>
      </dgm:t>
    </dgm:pt>
    <dgm:pt modelId="{06BB279A-7D45-4C07-A0D5-593A55256D7A}" type="parTrans" cxnId="{F1A4CD33-C4E5-4292-89F0-D20ECFC0B1DC}">
      <dgm:prSet/>
      <dgm:spPr/>
      <dgm:t>
        <a:bodyPr/>
        <a:lstStyle/>
        <a:p>
          <a:endParaRPr lang="ru-RU"/>
        </a:p>
      </dgm:t>
    </dgm:pt>
    <dgm:pt modelId="{BA96CA8E-651C-4D3C-8124-A016CBA71692}">
      <dgm:prSet/>
      <dgm:spPr/>
      <dgm:t>
        <a:bodyPr/>
        <a:lstStyle/>
        <a:p>
          <a:r>
            <a:rPr lang="ru-RU" dirty="0" smtClean="0"/>
            <a:t>Беседы</a:t>
          </a:r>
          <a:endParaRPr lang="ru-RU" dirty="0"/>
        </a:p>
      </dgm:t>
    </dgm:pt>
    <dgm:pt modelId="{4B16F67A-37E5-4272-A0BA-889B098A84FC}" type="parTrans" cxnId="{20C97DC0-38B9-4FF3-9FCE-197D29DDD8E3}">
      <dgm:prSet/>
      <dgm:spPr/>
      <dgm:t>
        <a:bodyPr/>
        <a:lstStyle/>
        <a:p>
          <a:endParaRPr lang="ru-RU"/>
        </a:p>
      </dgm:t>
    </dgm:pt>
    <dgm:pt modelId="{DC97164C-3762-4311-94DB-E2594201625E}" type="sibTrans" cxnId="{20C97DC0-38B9-4FF3-9FCE-197D29DDD8E3}">
      <dgm:prSet/>
      <dgm:spPr/>
      <dgm:t>
        <a:bodyPr/>
        <a:lstStyle/>
        <a:p>
          <a:endParaRPr lang="ru-RU"/>
        </a:p>
      </dgm:t>
    </dgm:pt>
    <dgm:pt modelId="{D20A6789-ADF0-4411-89B3-D95BC6722E11}">
      <dgm:prSet/>
      <dgm:spPr/>
      <dgm:t>
        <a:bodyPr/>
        <a:lstStyle/>
        <a:p>
          <a:r>
            <a:rPr lang="ru-RU" dirty="0" smtClean="0"/>
            <a:t>Совместная деятельность</a:t>
          </a:r>
          <a:endParaRPr lang="ru-RU" dirty="0"/>
        </a:p>
      </dgm:t>
    </dgm:pt>
    <dgm:pt modelId="{D129906E-8976-4D3B-A73D-E6C100E4DB3F}" type="parTrans" cxnId="{0D420FFE-8764-4065-99FC-B389DBCD9F0C}">
      <dgm:prSet/>
      <dgm:spPr/>
      <dgm:t>
        <a:bodyPr/>
        <a:lstStyle/>
        <a:p>
          <a:endParaRPr lang="ru-RU"/>
        </a:p>
      </dgm:t>
    </dgm:pt>
    <dgm:pt modelId="{4A3B1D42-22D4-4385-8FB0-ED5BDD81D887}" type="sibTrans" cxnId="{0D420FFE-8764-4065-99FC-B389DBCD9F0C}">
      <dgm:prSet/>
      <dgm:spPr/>
      <dgm:t>
        <a:bodyPr/>
        <a:lstStyle/>
        <a:p>
          <a:endParaRPr lang="ru-RU"/>
        </a:p>
      </dgm:t>
    </dgm:pt>
    <dgm:pt modelId="{F62E6862-E5B2-4C67-AF3F-EBA87A8FE84C}">
      <dgm:prSet phldrT="[Текст]"/>
      <dgm:spPr/>
      <dgm:t>
        <a:bodyPr/>
        <a:lstStyle/>
        <a:p>
          <a:r>
            <a:rPr lang="ru-RU" dirty="0" smtClean="0"/>
            <a:t>Самостоятельная деятельность </a:t>
          </a:r>
          <a:endParaRPr lang="ru-RU" dirty="0"/>
        </a:p>
      </dgm:t>
    </dgm:pt>
    <dgm:pt modelId="{9166DE06-3CC4-4012-B7A1-D9B232702D37}" type="sibTrans" cxnId="{A0E12055-2645-4BAA-9FD5-442955120734}">
      <dgm:prSet/>
      <dgm:spPr/>
      <dgm:t>
        <a:bodyPr/>
        <a:lstStyle/>
        <a:p>
          <a:endParaRPr lang="ru-RU"/>
        </a:p>
      </dgm:t>
    </dgm:pt>
    <dgm:pt modelId="{A2BCD43D-4F21-4DF0-9210-05892DEC5BC1}" type="parTrans" cxnId="{A0E12055-2645-4BAA-9FD5-442955120734}">
      <dgm:prSet/>
      <dgm:spPr/>
      <dgm:t>
        <a:bodyPr/>
        <a:lstStyle/>
        <a:p>
          <a:endParaRPr lang="ru-RU"/>
        </a:p>
      </dgm:t>
    </dgm:pt>
    <dgm:pt modelId="{B3183050-5A16-4553-96B4-03854621EB2E}">
      <dgm:prSet phldrT="[Текст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Сюжетно-ролевые игры </a:t>
          </a:r>
          <a:endParaRPr lang="ru-RU" sz="1600" dirty="0">
            <a:solidFill>
              <a:schemeClr val="tx1"/>
            </a:solidFill>
          </a:endParaRPr>
        </a:p>
      </dgm:t>
    </dgm:pt>
    <dgm:pt modelId="{D3D8FA23-C18B-48C8-ABA6-8E55AC10FED4}" type="parTrans" cxnId="{C9B899E0-3D6E-469D-BDB4-59EDBB88912E}">
      <dgm:prSet/>
      <dgm:spPr/>
      <dgm:t>
        <a:bodyPr/>
        <a:lstStyle/>
        <a:p>
          <a:endParaRPr lang="ru-RU"/>
        </a:p>
      </dgm:t>
    </dgm:pt>
    <dgm:pt modelId="{71112EB5-BA44-4ED2-90BD-5188D8E5314E}" type="sibTrans" cxnId="{C9B899E0-3D6E-469D-BDB4-59EDBB88912E}">
      <dgm:prSet/>
      <dgm:spPr/>
      <dgm:t>
        <a:bodyPr/>
        <a:lstStyle/>
        <a:p>
          <a:endParaRPr lang="ru-RU"/>
        </a:p>
      </dgm:t>
    </dgm:pt>
    <dgm:pt modelId="{6EC8DC45-E0AD-4C71-AE3D-224B9915F6E7}">
      <dgm:prSet phldrT="[Текст]" custT="1"/>
      <dgm:spPr/>
      <dgm:t>
        <a:bodyPr/>
        <a:lstStyle/>
        <a:p>
          <a:r>
            <a:rPr lang="ru-RU" sz="1600" dirty="0" smtClean="0"/>
            <a:t>Дидактические игры, игровые упражнения; заочные экскурсии</a:t>
          </a:r>
          <a:endParaRPr lang="ru-RU" sz="1600" dirty="0"/>
        </a:p>
      </dgm:t>
    </dgm:pt>
    <dgm:pt modelId="{550B5F15-875A-4C91-B208-DB7B0F58FE22}" type="parTrans" cxnId="{3681BA8E-322E-4E7D-8DCF-EA58A92F1B8D}">
      <dgm:prSet/>
      <dgm:spPr/>
      <dgm:t>
        <a:bodyPr/>
        <a:lstStyle/>
        <a:p>
          <a:endParaRPr lang="ru-RU"/>
        </a:p>
      </dgm:t>
    </dgm:pt>
    <dgm:pt modelId="{05396E82-34BF-4639-AB68-8FF26715E287}" type="sibTrans" cxnId="{3681BA8E-322E-4E7D-8DCF-EA58A92F1B8D}">
      <dgm:prSet/>
      <dgm:spPr/>
      <dgm:t>
        <a:bodyPr/>
        <a:lstStyle/>
        <a:p>
          <a:endParaRPr lang="ru-RU"/>
        </a:p>
      </dgm:t>
    </dgm:pt>
    <dgm:pt modelId="{40664B7E-9202-4629-8A70-84D2C8883B4D}" type="pres">
      <dgm:prSet presAssocID="{FB88B480-108B-4834-96A4-D2B0C5AA9EE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193C80-74F1-4F96-B345-2E1AB21E1F9A}" type="pres">
      <dgm:prSet presAssocID="{66E5D50E-F7B6-4011-B1E5-785B7BC7AF55}" presName="linNode" presStyleCnt="0"/>
      <dgm:spPr/>
    </dgm:pt>
    <dgm:pt modelId="{E7894D53-DCE1-40F2-A9C8-156DE7076F12}" type="pres">
      <dgm:prSet presAssocID="{66E5D50E-F7B6-4011-B1E5-785B7BC7AF55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B1246A-BD8D-441E-BF24-9CDA4E3B98F7}" type="pres">
      <dgm:prSet presAssocID="{66E5D50E-F7B6-4011-B1E5-785B7BC7AF55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3E9A00-066A-4F69-9564-39073665BA1E}" type="pres">
      <dgm:prSet presAssocID="{EED8E4FE-7EA8-4F00-8B49-A858B9E992B3}" presName="sp" presStyleCnt="0"/>
      <dgm:spPr/>
    </dgm:pt>
    <dgm:pt modelId="{7F42CC4D-B8A0-4DC8-BE83-7245412A7C14}" type="pres">
      <dgm:prSet presAssocID="{BA96CA8E-651C-4D3C-8124-A016CBA71692}" presName="linNode" presStyleCnt="0"/>
      <dgm:spPr/>
    </dgm:pt>
    <dgm:pt modelId="{A80CBFD1-CC9B-4502-89F7-40926A08EC62}" type="pres">
      <dgm:prSet presAssocID="{BA96CA8E-651C-4D3C-8124-A016CBA71692}" presName="parentText" presStyleLbl="node1" presStyleIdx="1" presStyleCnt="5" custLinFactNeighborX="-2081" custLinFactNeighborY="1028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0549A0-F09B-4911-A011-C050C590FFA6}" type="pres">
      <dgm:prSet presAssocID="{DC97164C-3762-4311-94DB-E2594201625E}" presName="sp" presStyleCnt="0"/>
      <dgm:spPr/>
    </dgm:pt>
    <dgm:pt modelId="{611FF23A-4A1F-4D41-A277-92529C5F1F8D}" type="pres">
      <dgm:prSet presAssocID="{F62E6862-E5B2-4C67-AF3F-EBA87A8FE84C}" presName="linNode" presStyleCnt="0"/>
      <dgm:spPr/>
    </dgm:pt>
    <dgm:pt modelId="{56AE114A-2398-4691-9240-90E291D46BC8}" type="pres">
      <dgm:prSet presAssocID="{F62E6862-E5B2-4C67-AF3F-EBA87A8FE84C}" presName="parentText" presStyleLbl="node1" presStyleIdx="2" presStyleCnt="5" custLinFactY="100000" custLinFactNeighborX="197" custLinFactNeighborY="1900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B64028-4BA2-4262-B976-6F9ADCB664B8}" type="pres">
      <dgm:prSet presAssocID="{F62E6862-E5B2-4C67-AF3F-EBA87A8FE84C}" presName="descendantText" presStyleLbl="alignAccFollowNode1" presStyleIdx="1" presStyleCnt="3" custScaleY="244533" custLinFactY="-43029" custLinFactNeighborX="1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D2BEE3-CACD-477C-A2B0-A2A67CD2FBC9}" type="pres">
      <dgm:prSet presAssocID="{9166DE06-3CC4-4012-B7A1-D9B232702D37}" presName="sp" presStyleCnt="0"/>
      <dgm:spPr/>
    </dgm:pt>
    <dgm:pt modelId="{A1E37A33-215D-4288-A52B-14F5FA891A2F}" type="pres">
      <dgm:prSet presAssocID="{D20A6789-ADF0-4411-89B3-D95BC6722E11}" presName="linNode" presStyleCnt="0"/>
      <dgm:spPr/>
    </dgm:pt>
    <dgm:pt modelId="{2365ABB4-DF46-4261-BC2D-4929350047D4}" type="pres">
      <dgm:prSet presAssocID="{D20A6789-ADF0-4411-89B3-D95BC6722E11}" presName="parentText" presStyleLbl="node1" presStyleIdx="3" presStyleCnt="5" custScaleX="100197" custScaleY="119184" custLinFactY="-12227" custLinFactNeighborX="-2081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1F8D5A-F744-4D83-8896-10CEB2B2C04F}" type="pres">
      <dgm:prSet presAssocID="{D20A6789-ADF0-4411-89B3-D95BC6722E11}" presName="descendantText" presStyleLbl="alignAccFollowNode1" presStyleIdx="2" presStyleCnt="3" custScaleY="245194" custLinFactY="-41407" custLinFactNeighborX="1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7CFBDA-85D2-4E13-8B41-3B6BC14D4AB5}" type="pres">
      <dgm:prSet presAssocID="{4A3B1D42-22D4-4385-8FB0-ED5BDD81D887}" presName="sp" presStyleCnt="0"/>
      <dgm:spPr/>
    </dgm:pt>
    <dgm:pt modelId="{343ED792-4948-446E-880C-11B507454E6A}" type="pres">
      <dgm:prSet presAssocID="{B3183050-5A16-4553-96B4-03854621EB2E}" presName="linNode" presStyleCnt="0"/>
      <dgm:spPr/>
    </dgm:pt>
    <dgm:pt modelId="{FB8B6A88-8D79-402D-AFE8-1861D873CBD7}" type="pres">
      <dgm:prSet presAssocID="{B3183050-5A16-4553-96B4-03854621EB2E}" presName="parentText" presStyleLbl="node1" presStyleIdx="4" presStyleCnt="5" custScaleX="178552" custScaleY="105261" custLinFactX="98" custLinFactNeighborX="100000" custLinFactNeighborY="-6396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9D5751-2EE0-45EE-ACD8-9EDD500F5567}" type="presOf" srcId="{F62E6862-E5B2-4C67-AF3F-EBA87A8FE84C}" destId="{56AE114A-2398-4691-9240-90E291D46BC8}" srcOrd="0" destOrd="0" presId="urn:microsoft.com/office/officeart/2005/8/layout/vList5"/>
    <dgm:cxn modelId="{20C97DC0-38B9-4FF3-9FCE-197D29DDD8E3}" srcId="{FB88B480-108B-4834-96A4-D2B0C5AA9EEC}" destId="{BA96CA8E-651C-4D3C-8124-A016CBA71692}" srcOrd="1" destOrd="0" parTransId="{4B16F67A-37E5-4272-A0BA-889B098A84FC}" sibTransId="{DC97164C-3762-4311-94DB-E2594201625E}"/>
    <dgm:cxn modelId="{CC9AEA54-D050-4A3A-9546-054B3CEE8F4B}" type="presOf" srcId="{BA96CA8E-651C-4D3C-8124-A016CBA71692}" destId="{A80CBFD1-CC9B-4502-89F7-40926A08EC62}" srcOrd="0" destOrd="0" presId="urn:microsoft.com/office/officeart/2005/8/layout/vList5"/>
    <dgm:cxn modelId="{0D420FFE-8764-4065-99FC-B389DBCD9F0C}" srcId="{FB88B480-108B-4834-96A4-D2B0C5AA9EEC}" destId="{D20A6789-ADF0-4411-89B3-D95BC6722E11}" srcOrd="3" destOrd="0" parTransId="{D129906E-8976-4D3B-A73D-E6C100E4DB3F}" sibTransId="{4A3B1D42-22D4-4385-8FB0-ED5BDD81D887}"/>
    <dgm:cxn modelId="{655D67A0-7014-453B-8C69-F72DC57FC08B}" type="presOf" srcId="{0A2492AD-8BC6-4CC9-BF98-36EEE813062B}" destId="{231F8D5A-F744-4D83-8896-10CEB2B2C04F}" srcOrd="0" destOrd="0" presId="urn:microsoft.com/office/officeart/2005/8/layout/vList5"/>
    <dgm:cxn modelId="{3681BA8E-322E-4E7D-8DCF-EA58A92F1B8D}" srcId="{0A2492AD-8BC6-4CC9-BF98-36EEE813062B}" destId="{6EC8DC45-E0AD-4C71-AE3D-224B9915F6E7}" srcOrd="1" destOrd="0" parTransId="{550B5F15-875A-4C91-B208-DB7B0F58FE22}" sibTransId="{05396E82-34BF-4639-AB68-8FF26715E287}"/>
    <dgm:cxn modelId="{752851CD-9EC2-4495-A740-D6DC7F511C9F}" type="presOf" srcId="{FB88B480-108B-4834-96A4-D2B0C5AA9EEC}" destId="{40664B7E-9202-4629-8A70-84D2C8883B4D}" srcOrd="0" destOrd="0" presId="urn:microsoft.com/office/officeart/2005/8/layout/vList5"/>
    <dgm:cxn modelId="{B7BDEB66-74E0-4D6F-A86D-CEE400070B39}" type="presOf" srcId="{9730226F-4410-4C7F-A793-E8CE6C04F412}" destId="{231F8D5A-F744-4D83-8896-10CEB2B2C04F}" srcOrd="0" destOrd="1" presId="urn:microsoft.com/office/officeart/2005/8/layout/vList5"/>
    <dgm:cxn modelId="{64722ED1-5EB2-4D51-88A6-F96609D161F5}" srcId="{F62E6862-E5B2-4C67-AF3F-EBA87A8FE84C}" destId="{D5C676FF-9CBC-4DF7-838E-EDFD53140243}" srcOrd="0" destOrd="0" parTransId="{7EB93C2E-15FD-428A-B2A5-069758632745}" sibTransId="{6CE2DBA9-F150-4DFB-81CF-AD68AC4459E4}"/>
    <dgm:cxn modelId="{C7F685CB-2FBA-41A8-83C9-924D89194944}" type="presOf" srcId="{D20A6789-ADF0-4411-89B3-D95BC6722E11}" destId="{2365ABB4-DF46-4261-BC2D-4929350047D4}" srcOrd="0" destOrd="0" presId="urn:microsoft.com/office/officeart/2005/8/layout/vList5"/>
    <dgm:cxn modelId="{1FB250DF-A450-48A9-9EC0-BA3EE915FE3C}" srcId="{D20A6789-ADF0-4411-89B3-D95BC6722E11}" destId="{0A2492AD-8BC6-4CC9-BF98-36EEE813062B}" srcOrd="0" destOrd="0" parTransId="{FD4AF33E-985B-4283-A605-902483F27A6B}" sibTransId="{DEE7E0CF-AA6F-485C-8112-5A1E1E219522}"/>
    <dgm:cxn modelId="{306C2C49-46F6-48B7-9947-D681967B23AA}" type="presOf" srcId="{B3183050-5A16-4553-96B4-03854621EB2E}" destId="{FB8B6A88-8D79-402D-AFE8-1861D873CBD7}" srcOrd="0" destOrd="0" presId="urn:microsoft.com/office/officeart/2005/8/layout/vList5"/>
    <dgm:cxn modelId="{A21295DE-02CB-444C-BA27-F83445C7109A}" srcId="{FB88B480-108B-4834-96A4-D2B0C5AA9EEC}" destId="{66E5D50E-F7B6-4011-B1E5-785B7BC7AF55}" srcOrd="0" destOrd="0" parTransId="{56399C40-65CC-44A9-AC41-00BF6672E726}" sibTransId="{EED8E4FE-7EA8-4F00-8B49-A858B9E992B3}"/>
    <dgm:cxn modelId="{1EAD07FD-4A0C-4B50-A84B-14643BEC6192}" type="presOf" srcId="{6EC8DC45-E0AD-4C71-AE3D-224B9915F6E7}" destId="{231F8D5A-F744-4D83-8896-10CEB2B2C04F}" srcOrd="0" destOrd="2" presId="urn:microsoft.com/office/officeart/2005/8/layout/vList5"/>
    <dgm:cxn modelId="{82FA6108-252D-4D9E-A55E-F24F5C11552F}" type="presOf" srcId="{2E575C27-E5A3-4CC7-AA60-DB2D368DB929}" destId="{ABB1246A-BD8D-441E-BF24-9CDA4E3B98F7}" srcOrd="0" destOrd="0" presId="urn:microsoft.com/office/officeart/2005/8/layout/vList5"/>
    <dgm:cxn modelId="{F1A4CD33-C4E5-4292-89F0-D20ECFC0B1DC}" srcId="{0A2492AD-8BC6-4CC9-BF98-36EEE813062B}" destId="{9730226F-4410-4C7F-A793-E8CE6C04F412}" srcOrd="0" destOrd="0" parTransId="{06BB279A-7D45-4C07-A0D5-593A55256D7A}" sibTransId="{8CE23825-39CF-4620-9CF0-25ADA6C282B4}"/>
    <dgm:cxn modelId="{556E7EA2-E7A7-46A8-B889-2ADE6D6A1738}" type="presOf" srcId="{66E5D50E-F7B6-4011-B1E5-785B7BC7AF55}" destId="{E7894D53-DCE1-40F2-A9C8-156DE7076F12}" srcOrd="0" destOrd="0" presId="urn:microsoft.com/office/officeart/2005/8/layout/vList5"/>
    <dgm:cxn modelId="{7AE159BD-A136-4ED8-823B-8A643E16676F}" srcId="{66E5D50E-F7B6-4011-B1E5-785B7BC7AF55}" destId="{2E575C27-E5A3-4CC7-AA60-DB2D368DB929}" srcOrd="0" destOrd="0" parTransId="{C89DF734-B492-4A3C-A29A-FCD728EA95F6}" sibTransId="{E909E5C6-0D89-4E58-A5B7-2517206B8B72}"/>
    <dgm:cxn modelId="{A0E12055-2645-4BAA-9FD5-442955120734}" srcId="{FB88B480-108B-4834-96A4-D2B0C5AA9EEC}" destId="{F62E6862-E5B2-4C67-AF3F-EBA87A8FE84C}" srcOrd="2" destOrd="0" parTransId="{A2BCD43D-4F21-4DF0-9210-05892DEC5BC1}" sibTransId="{9166DE06-3CC4-4012-B7A1-D9B232702D37}"/>
    <dgm:cxn modelId="{C9B899E0-3D6E-469D-BDB4-59EDBB88912E}" srcId="{FB88B480-108B-4834-96A4-D2B0C5AA9EEC}" destId="{B3183050-5A16-4553-96B4-03854621EB2E}" srcOrd="4" destOrd="0" parTransId="{D3D8FA23-C18B-48C8-ABA6-8E55AC10FED4}" sibTransId="{71112EB5-BA44-4ED2-90BD-5188D8E5314E}"/>
    <dgm:cxn modelId="{014AA5D0-597E-4379-AF29-9127C158FDC7}" type="presOf" srcId="{D5C676FF-9CBC-4DF7-838E-EDFD53140243}" destId="{59B64028-4BA2-4262-B976-6F9ADCB664B8}" srcOrd="0" destOrd="0" presId="urn:microsoft.com/office/officeart/2005/8/layout/vList5"/>
    <dgm:cxn modelId="{46FED4B4-CCF8-43D8-A331-6F3DE4080FFF}" type="presParOf" srcId="{40664B7E-9202-4629-8A70-84D2C8883B4D}" destId="{E7193C80-74F1-4F96-B345-2E1AB21E1F9A}" srcOrd="0" destOrd="0" presId="urn:microsoft.com/office/officeart/2005/8/layout/vList5"/>
    <dgm:cxn modelId="{162FA261-56A3-4869-A69A-3218B6885230}" type="presParOf" srcId="{E7193C80-74F1-4F96-B345-2E1AB21E1F9A}" destId="{E7894D53-DCE1-40F2-A9C8-156DE7076F12}" srcOrd="0" destOrd="0" presId="urn:microsoft.com/office/officeart/2005/8/layout/vList5"/>
    <dgm:cxn modelId="{0500DEDA-568A-46E1-AC5A-A56B2497375C}" type="presParOf" srcId="{E7193C80-74F1-4F96-B345-2E1AB21E1F9A}" destId="{ABB1246A-BD8D-441E-BF24-9CDA4E3B98F7}" srcOrd="1" destOrd="0" presId="urn:microsoft.com/office/officeart/2005/8/layout/vList5"/>
    <dgm:cxn modelId="{54D0B85B-2910-44FC-BDF0-22B44B314E3F}" type="presParOf" srcId="{40664B7E-9202-4629-8A70-84D2C8883B4D}" destId="{1C3E9A00-066A-4F69-9564-39073665BA1E}" srcOrd="1" destOrd="0" presId="urn:microsoft.com/office/officeart/2005/8/layout/vList5"/>
    <dgm:cxn modelId="{2947B242-69CB-498B-9BA0-C50E012EBB1F}" type="presParOf" srcId="{40664B7E-9202-4629-8A70-84D2C8883B4D}" destId="{7F42CC4D-B8A0-4DC8-BE83-7245412A7C14}" srcOrd="2" destOrd="0" presId="urn:microsoft.com/office/officeart/2005/8/layout/vList5"/>
    <dgm:cxn modelId="{BFE155B2-C0C0-4DE3-8520-DC955675660C}" type="presParOf" srcId="{7F42CC4D-B8A0-4DC8-BE83-7245412A7C14}" destId="{A80CBFD1-CC9B-4502-89F7-40926A08EC62}" srcOrd="0" destOrd="0" presId="urn:microsoft.com/office/officeart/2005/8/layout/vList5"/>
    <dgm:cxn modelId="{AB054DAE-9689-4F24-A734-64B04BB0E2A9}" type="presParOf" srcId="{40664B7E-9202-4629-8A70-84D2C8883B4D}" destId="{BF0549A0-F09B-4911-A011-C050C590FFA6}" srcOrd="3" destOrd="0" presId="urn:microsoft.com/office/officeart/2005/8/layout/vList5"/>
    <dgm:cxn modelId="{63C1F585-643B-4101-BCE8-FF2207ABF7C2}" type="presParOf" srcId="{40664B7E-9202-4629-8A70-84D2C8883B4D}" destId="{611FF23A-4A1F-4D41-A277-92529C5F1F8D}" srcOrd="4" destOrd="0" presId="urn:microsoft.com/office/officeart/2005/8/layout/vList5"/>
    <dgm:cxn modelId="{48D833E7-A8B2-4071-BB52-751B6697872C}" type="presParOf" srcId="{611FF23A-4A1F-4D41-A277-92529C5F1F8D}" destId="{56AE114A-2398-4691-9240-90E291D46BC8}" srcOrd="0" destOrd="0" presId="urn:microsoft.com/office/officeart/2005/8/layout/vList5"/>
    <dgm:cxn modelId="{F0DCE102-F4F6-4A31-9649-B55779C3A962}" type="presParOf" srcId="{611FF23A-4A1F-4D41-A277-92529C5F1F8D}" destId="{59B64028-4BA2-4262-B976-6F9ADCB664B8}" srcOrd="1" destOrd="0" presId="urn:microsoft.com/office/officeart/2005/8/layout/vList5"/>
    <dgm:cxn modelId="{21297166-A054-437F-8057-59389F421AEC}" type="presParOf" srcId="{40664B7E-9202-4629-8A70-84D2C8883B4D}" destId="{41D2BEE3-CACD-477C-A2B0-A2A67CD2FBC9}" srcOrd="5" destOrd="0" presId="urn:microsoft.com/office/officeart/2005/8/layout/vList5"/>
    <dgm:cxn modelId="{41B2F3DB-4488-4B61-A642-ED8020F68069}" type="presParOf" srcId="{40664B7E-9202-4629-8A70-84D2C8883B4D}" destId="{A1E37A33-215D-4288-A52B-14F5FA891A2F}" srcOrd="6" destOrd="0" presId="urn:microsoft.com/office/officeart/2005/8/layout/vList5"/>
    <dgm:cxn modelId="{736C8104-2722-4578-9415-464A0AE2E4D4}" type="presParOf" srcId="{A1E37A33-215D-4288-A52B-14F5FA891A2F}" destId="{2365ABB4-DF46-4261-BC2D-4929350047D4}" srcOrd="0" destOrd="0" presId="urn:microsoft.com/office/officeart/2005/8/layout/vList5"/>
    <dgm:cxn modelId="{7A24F3EE-18BF-4008-BFE9-C7C207BE4A53}" type="presParOf" srcId="{A1E37A33-215D-4288-A52B-14F5FA891A2F}" destId="{231F8D5A-F744-4D83-8896-10CEB2B2C04F}" srcOrd="1" destOrd="0" presId="urn:microsoft.com/office/officeart/2005/8/layout/vList5"/>
    <dgm:cxn modelId="{78683AAB-5C6E-48A8-901A-417302F52B45}" type="presParOf" srcId="{40664B7E-9202-4629-8A70-84D2C8883B4D}" destId="{597CFBDA-85D2-4E13-8B41-3B6BC14D4AB5}" srcOrd="7" destOrd="0" presId="urn:microsoft.com/office/officeart/2005/8/layout/vList5"/>
    <dgm:cxn modelId="{369A82D3-CF69-4B10-B3C5-6972D0F48CF0}" type="presParOf" srcId="{40664B7E-9202-4629-8A70-84D2C8883B4D}" destId="{343ED792-4948-446E-880C-11B507454E6A}" srcOrd="8" destOrd="0" presId="urn:microsoft.com/office/officeart/2005/8/layout/vList5"/>
    <dgm:cxn modelId="{66D5F206-CD8E-48C5-8BE4-4FAC0BCAA332}" type="presParOf" srcId="{343ED792-4948-446E-880C-11B507454E6A}" destId="{FB8B6A88-8D79-402D-AFE8-1861D873CBD7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E8F012-070A-40F0-A403-8B1824333232}" type="doc">
      <dgm:prSet loTypeId="urn:microsoft.com/office/officeart/2005/8/layout/list1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BC1EBF9A-A6F8-4F81-8634-47C86F6B0F36}">
      <dgm:prSet phldrT="[Текст]"/>
      <dgm:spPr/>
      <dgm:t>
        <a:bodyPr/>
        <a:lstStyle/>
        <a:p>
          <a:r>
            <a:rPr lang="ru-RU" dirty="0" smtClean="0"/>
            <a:t>Консультации, памятки</a:t>
          </a:r>
          <a:endParaRPr lang="ru-RU" dirty="0"/>
        </a:p>
      </dgm:t>
    </dgm:pt>
    <dgm:pt modelId="{E7495C90-CF33-4070-B3EB-71EC062BF33A}" type="parTrans" cxnId="{52095930-9AE1-4B83-BFF6-7B51868A4FDE}">
      <dgm:prSet/>
      <dgm:spPr/>
      <dgm:t>
        <a:bodyPr/>
        <a:lstStyle/>
        <a:p>
          <a:endParaRPr lang="ru-RU"/>
        </a:p>
      </dgm:t>
    </dgm:pt>
    <dgm:pt modelId="{DF7E027A-14D1-45AE-A8B6-0078597F0746}" type="sibTrans" cxnId="{52095930-9AE1-4B83-BFF6-7B51868A4FDE}">
      <dgm:prSet/>
      <dgm:spPr/>
      <dgm:t>
        <a:bodyPr/>
        <a:lstStyle/>
        <a:p>
          <a:endParaRPr lang="ru-RU"/>
        </a:p>
      </dgm:t>
    </dgm:pt>
    <dgm:pt modelId="{C10F75E6-C848-48ED-9D2F-690180C93120}">
      <dgm:prSet phldrT="[Текст]"/>
      <dgm:spPr/>
      <dgm:t>
        <a:bodyPr/>
        <a:lstStyle/>
        <a:p>
          <a:r>
            <a:rPr lang="ru-RU" dirty="0" smtClean="0"/>
            <a:t>Совместные проекты</a:t>
          </a:r>
          <a:endParaRPr lang="ru-RU" dirty="0"/>
        </a:p>
      </dgm:t>
    </dgm:pt>
    <dgm:pt modelId="{2654B425-059B-412A-9F71-BB6BB72ADAB1}" type="parTrans" cxnId="{6DC910E9-DD2F-4D0C-9944-85AFECC6DAEB}">
      <dgm:prSet/>
      <dgm:spPr/>
      <dgm:t>
        <a:bodyPr/>
        <a:lstStyle/>
        <a:p>
          <a:endParaRPr lang="ru-RU"/>
        </a:p>
      </dgm:t>
    </dgm:pt>
    <dgm:pt modelId="{CEDE5728-1731-4D04-AC7F-5CB56EAB3FF4}" type="sibTrans" cxnId="{6DC910E9-DD2F-4D0C-9944-85AFECC6DAEB}">
      <dgm:prSet/>
      <dgm:spPr/>
      <dgm:t>
        <a:bodyPr/>
        <a:lstStyle/>
        <a:p>
          <a:endParaRPr lang="ru-RU"/>
        </a:p>
      </dgm:t>
    </dgm:pt>
    <dgm:pt modelId="{3F214C67-4EC2-450E-A62F-796CE3F6F533}">
      <dgm:prSet phldrT="[Текст]"/>
      <dgm:spPr/>
      <dgm:t>
        <a:bodyPr/>
        <a:lstStyle/>
        <a:p>
          <a:r>
            <a:rPr lang="ru-RU" dirty="0" smtClean="0"/>
            <a:t>Помощь в организации РППС в группе</a:t>
          </a:r>
          <a:endParaRPr lang="ru-RU" dirty="0"/>
        </a:p>
      </dgm:t>
    </dgm:pt>
    <dgm:pt modelId="{70ABFA29-5CA3-41F9-917B-30551408DF64}" type="parTrans" cxnId="{AFBCF5E0-15D3-41AC-97B9-FE8A3B2CF890}">
      <dgm:prSet/>
      <dgm:spPr/>
      <dgm:t>
        <a:bodyPr/>
        <a:lstStyle/>
        <a:p>
          <a:endParaRPr lang="ru-RU"/>
        </a:p>
      </dgm:t>
    </dgm:pt>
    <dgm:pt modelId="{C8489AA8-E77C-42AC-8ED0-2F6E7EBDE226}" type="sibTrans" cxnId="{AFBCF5E0-15D3-41AC-97B9-FE8A3B2CF890}">
      <dgm:prSet/>
      <dgm:spPr/>
      <dgm:t>
        <a:bodyPr/>
        <a:lstStyle/>
        <a:p>
          <a:endParaRPr lang="ru-RU"/>
        </a:p>
      </dgm:t>
    </dgm:pt>
    <dgm:pt modelId="{BDA92A93-1D5D-491B-9967-687AE420E20B}" type="pres">
      <dgm:prSet presAssocID="{CFE8F012-070A-40F0-A403-8B182433323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2277F6-4156-4860-AAFF-4E6B20A01C3B}" type="pres">
      <dgm:prSet presAssocID="{BC1EBF9A-A6F8-4F81-8634-47C86F6B0F36}" presName="parentLin" presStyleCnt="0"/>
      <dgm:spPr/>
    </dgm:pt>
    <dgm:pt modelId="{04C90510-8D98-4196-AB4C-3B2E762B018D}" type="pres">
      <dgm:prSet presAssocID="{BC1EBF9A-A6F8-4F81-8634-47C86F6B0F3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E16EF23-1C0E-4ED3-B8CF-67E9579DE87A}" type="pres">
      <dgm:prSet presAssocID="{BC1EBF9A-A6F8-4F81-8634-47C86F6B0F3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52708B-4D55-43F1-B1B9-4BA23EB5658F}" type="pres">
      <dgm:prSet presAssocID="{BC1EBF9A-A6F8-4F81-8634-47C86F6B0F36}" presName="negativeSpace" presStyleCnt="0"/>
      <dgm:spPr/>
    </dgm:pt>
    <dgm:pt modelId="{4799B014-7FF3-4C5E-9548-1C60A8548C42}" type="pres">
      <dgm:prSet presAssocID="{BC1EBF9A-A6F8-4F81-8634-47C86F6B0F36}" presName="childText" presStyleLbl="conFgAcc1" presStyleIdx="0" presStyleCnt="3">
        <dgm:presLayoutVars>
          <dgm:bulletEnabled val="1"/>
        </dgm:presLayoutVars>
      </dgm:prSet>
      <dgm:spPr/>
    </dgm:pt>
    <dgm:pt modelId="{A714EF71-3E85-40B3-9CF3-61B865D8B23A}" type="pres">
      <dgm:prSet presAssocID="{DF7E027A-14D1-45AE-A8B6-0078597F0746}" presName="spaceBetweenRectangles" presStyleCnt="0"/>
      <dgm:spPr/>
    </dgm:pt>
    <dgm:pt modelId="{4C971D4D-72BD-4AEC-949F-E93B93D94AC9}" type="pres">
      <dgm:prSet presAssocID="{C10F75E6-C848-48ED-9D2F-690180C93120}" presName="parentLin" presStyleCnt="0"/>
      <dgm:spPr/>
    </dgm:pt>
    <dgm:pt modelId="{A3CED7C5-2DF2-4974-951B-02FB856CC20F}" type="pres">
      <dgm:prSet presAssocID="{C10F75E6-C848-48ED-9D2F-690180C9312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ABAF0CC-18B0-464B-86E4-E5CA00579AAD}" type="pres">
      <dgm:prSet presAssocID="{C10F75E6-C848-48ED-9D2F-690180C9312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7BCF9B-CF3D-4068-8E65-581C5E9BFD37}" type="pres">
      <dgm:prSet presAssocID="{C10F75E6-C848-48ED-9D2F-690180C93120}" presName="negativeSpace" presStyleCnt="0"/>
      <dgm:spPr/>
    </dgm:pt>
    <dgm:pt modelId="{889DA390-CAD4-44AF-8450-59E12AD23E08}" type="pres">
      <dgm:prSet presAssocID="{C10F75E6-C848-48ED-9D2F-690180C93120}" presName="childText" presStyleLbl="conFgAcc1" presStyleIdx="1" presStyleCnt="3">
        <dgm:presLayoutVars>
          <dgm:bulletEnabled val="1"/>
        </dgm:presLayoutVars>
      </dgm:prSet>
      <dgm:spPr/>
    </dgm:pt>
    <dgm:pt modelId="{8A125170-DAE5-4B95-9BF7-FFE9B7CE89C7}" type="pres">
      <dgm:prSet presAssocID="{CEDE5728-1731-4D04-AC7F-5CB56EAB3FF4}" presName="spaceBetweenRectangles" presStyleCnt="0"/>
      <dgm:spPr/>
    </dgm:pt>
    <dgm:pt modelId="{FB9BFE68-97A5-4D11-ACB5-5D51B183C464}" type="pres">
      <dgm:prSet presAssocID="{3F214C67-4EC2-450E-A62F-796CE3F6F533}" presName="parentLin" presStyleCnt="0"/>
      <dgm:spPr/>
    </dgm:pt>
    <dgm:pt modelId="{BBD39EC4-4FEB-454C-AA36-B278911779CA}" type="pres">
      <dgm:prSet presAssocID="{3F214C67-4EC2-450E-A62F-796CE3F6F53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9EAFEAD4-FD25-49EC-94C6-FDD48A9734A8}" type="pres">
      <dgm:prSet presAssocID="{3F214C67-4EC2-450E-A62F-796CE3F6F53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185C51-E2C9-4114-A1FA-4B3CCED3043B}" type="pres">
      <dgm:prSet presAssocID="{3F214C67-4EC2-450E-A62F-796CE3F6F533}" presName="negativeSpace" presStyleCnt="0"/>
      <dgm:spPr/>
    </dgm:pt>
    <dgm:pt modelId="{500C4D52-4441-407C-B0C0-36A20A9AFA6F}" type="pres">
      <dgm:prSet presAssocID="{3F214C67-4EC2-450E-A62F-796CE3F6F53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6EF8E5E-CC36-4D66-9140-1603D4D3556B}" type="presOf" srcId="{C10F75E6-C848-48ED-9D2F-690180C93120}" destId="{AABAF0CC-18B0-464B-86E4-E5CA00579AAD}" srcOrd="1" destOrd="0" presId="urn:microsoft.com/office/officeart/2005/8/layout/list1"/>
    <dgm:cxn modelId="{6DC910E9-DD2F-4D0C-9944-85AFECC6DAEB}" srcId="{CFE8F012-070A-40F0-A403-8B1824333232}" destId="{C10F75E6-C848-48ED-9D2F-690180C93120}" srcOrd="1" destOrd="0" parTransId="{2654B425-059B-412A-9F71-BB6BB72ADAB1}" sibTransId="{CEDE5728-1731-4D04-AC7F-5CB56EAB3FF4}"/>
    <dgm:cxn modelId="{65337F02-796C-4C6C-88D9-E55CC2414B36}" type="presOf" srcId="{3F214C67-4EC2-450E-A62F-796CE3F6F533}" destId="{9EAFEAD4-FD25-49EC-94C6-FDD48A9734A8}" srcOrd="1" destOrd="0" presId="urn:microsoft.com/office/officeart/2005/8/layout/list1"/>
    <dgm:cxn modelId="{5E0A5D2D-7DC0-4577-8B49-80DD7C7CB82C}" type="presOf" srcId="{C10F75E6-C848-48ED-9D2F-690180C93120}" destId="{A3CED7C5-2DF2-4974-951B-02FB856CC20F}" srcOrd="0" destOrd="0" presId="urn:microsoft.com/office/officeart/2005/8/layout/list1"/>
    <dgm:cxn modelId="{6E879409-32C3-474F-99B2-0E08DD6A58E9}" type="presOf" srcId="{CFE8F012-070A-40F0-A403-8B1824333232}" destId="{BDA92A93-1D5D-491B-9967-687AE420E20B}" srcOrd="0" destOrd="0" presId="urn:microsoft.com/office/officeart/2005/8/layout/list1"/>
    <dgm:cxn modelId="{B0E5A296-18D3-402F-B763-5E80AB33E606}" type="presOf" srcId="{BC1EBF9A-A6F8-4F81-8634-47C86F6B0F36}" destId="{04C90510-8D98-4196-AB4C-3B2E762B018D}" srcOrd="0" destOrd="0" presId="urn:microsoft.com/office/officeart/2005/8/layout/list1"/>
    <dgm:cxn modelId="{4B736164-F590-4963-BA4B-A4A9CC5E8B53}" type="presOf" srcId="{3F214C67-4EC2-450E-A62F-796CE3F6F533}" destId="{BBD39EC4-4FEB-454C-AA36-B278911779CA}" srcOrd="0" destOrd="0" presId="urn:microsoft.com/office/officeart/2005/8/layout/list1"/>
    <dgm:cxn modelId="{52095930-9AE1-4B83-BFF6-7B51868A4FDE}" srcId="{CFE8F012-070A-40F0-A403-8B1824333232}" destId="{BC1EBF9A-A6F8-4F81-8634-47C86F6B0F36}" srcOrd="0" destOrd="0" parTransId="{E7495C90-CF33-4070-B3EB-71EC062BF33A}" sibTransId="{DF7E027A-14D1-45AE-A8B6-0078597F0746}"/>
    <dgm:cxn modelId="{2F34E156-B591-4491-92BB-95F704CEECC0}" type="presOf" srcId="{BC1EBF9A-A6F8-4F81-8634-47C86F6B0F36}" destId="{DE16EF23-1C0E-4ED3-B8CF-67E9579DE87A}" srcOrd="1" destOrd="0" presId="urn:microsoft.com/office/officeart/2005/8/layout/list1"/>
    <dgm:cxn modelId="{AFBCF5E0-15D3-41AC-97B9-FE8A3B2CF890}" srcId="{CFE8F012-070A-40F0-A403-8B1824333232}" destId="{3F214C67-4EC2-450E-A62F-796CE3F6F533}" srcOrd="2" destOrd="0" parTransId="{70ABFA29-5CA3-41F9-917B-30551408DF64}" sibTransId="{C8489AA8-E77C-42AC-8ED0-2F6E7EBDE226}"/>
    <dgm:cxn modelId="{E7736412-5DF2-4D5B-93B4-70537442D6B2}" type="presParOf" srcId="{BDA92A93-1D5D-491B-9967-687AE420E20B}" destId="{AA2277F6-4156-4860-AAFF-4E6B20A01C3B}" srcOrd="0" destOrd="0" presId="urn:microsoft.com/office/officeart/2005/8/layout/list1"/>
    <dgm:cxn modelId="{6D2823B8-4064-43AE-A3F3-C111E65BF024}" type="presParOf" srcId="{AA2277F6-4156-4860-AAFF-4E6B20A01C3B}" destId="{04C90510-8D98-4196-AB4C-3B2E762B018D}" srcOrd="0" destOrd="0" presId="urn:microsoft.com/office/officeart/2005/8/layout/list1"/>
    <dgm:cxn modelId="{15C366AE-5682-48DC-9865-40ACD217D137}" type="presParOf" srcId="{AA2277F6-4156-4860-AAFF-4E6B20A01C3B}" destId="{DE16EF23-1C0E-4ED3-B8CF-67E9579DE87A}" srcOrd="1" destOrd="0" presId="urn:microsoft.com/office/officeart/2005/8/layout/list1"/>
    <dgm:cxn modelId="{3264FFE9-1736-44CB-BDE2-5B605EA5557C}" type="presParOf" srcId="{BDA92A93-1D5D-491B-9967-687AE420E20B}" destId="{E452708B-4D55-43F1-B1B9-4BA23EB5658F}" srcOrd="1" destOrd="0" presId="urn:microsoft.com/office/officeart/2005/8/layout/list1"/>
    <dgm:cxn modelId="{7D446FB1-B744-444F-9D02-2DC1B47D33D1}" type="presParOf" srcId="{BDA92A93-1D5D-491B-9967-687AE420E20B}" destId="{4799B014-7FF3-4C5E-9548-1C60A8548C42}" srcOrd="2" destOrd="0" presId="urn:microsoft.com/office/officeart/2005/8/layout/list1"/>
    <dgm:cxn modelId="{1EE908F9-F2A8-4D12-AD29-8F75644EF93C}" type="presParOf" srcId="{BDA92A93-1D5D-491B-9967-687AE420E20B}" destId="{A714EF71-3E85-40B3-9CF3-61B865D8B23A}" srcOrd="3" destOrd="0" presId="urn:microsoft.com/office/officeart/2005/8/layout/list1"/>
    <dgm:cxn modelId="{E5FD55B8-475F-40B0-AADC-4FC2D795B30D}" type="presParOf" srcId="{BDA92A93-1D5D-491B-9967-687AE420E20B}" destId="{4C971D4D-72BD-4AEC-949F-E93B93D94AC9}" srcOrd="4" destOrd="0" presId="urn:microsoft.com/office/officeart/2005/8/layout/list1"/>
    <dgm:cxn modelId="{1487DC57-976F-46BB-8A1D-11E04B2120CD}" type="presParOf" srcId="{4C971D4D-72BD-4AEC-949F-E93B93D94AC9}" destId="{A3CED7C5-2DF2-4974-951B-02FB856CC20F}" srcOrd="0" destOrd="0" presId="urn:microsoft.com/office/officeart/2005/8/layout/list1"/>
    <dgm:cxn modelId="{19E4F6D3-1B6D-418C-B6A2-F8BB34F2693C}" type="presParOf" srcId="{4C971D4D-72BD-4AEC-949F-E93B93D94AC9}" destId="{AABAF0CC-18B0-464B-86E4-E5CA00579AAD}" srcOrd="1" destOrd="0" presId="urn:microsoft.com/office/officeart/2005/8/layout/list1"/>
    <dgm:cxn modelId="{E83CEFBB-B776-4429-81B6-6A62EA8122BE}" type="presParOf" srcId="{BDA92A93-1D5D-491B-9967-687AE420E20B}" destId="{537BCF9B-CF3D-4068-8E65-581C5E9BFD37}" srcOrd="5" destOrd="0" presId="urn:microsoft.com/office/officeart/2005/8/layout/list1"/>
    <dgm:cxn modelId="{A5ACE99D-B5ED-426E-8D12-82F7322FB553}" type="presParOf" srcId="{BDA92A93-1D5D-491B-9967-687AE420E20B}" destId="{889DA390-CAD4-44AF-8450-59E12AD23E08}" srcOrd="6" destOrd="0" presId="urn:microsoft.com/office/officeart/2005/8/layout/list1"/>
    <dgm:cxn modelId="{153DD878-4286-4FD2-8F98-D40BF95209B9}" type="presParOf" srcId="{BDA92A93-1D5D-491B-9967-687AE420E20B}" destId="{8A125170-DAE5-4B95-9BF7-FFE9B7CE89C7}" srcOrd="7" destOrd="0" presId="urn:microsoft.com/office/officeart/2005/8/layout/list1"/>
    <dgm:cxn modelId="{462AA133-B748-4F53-A107-C50589C1A74C}" type="presParOf" srcId="{BDA92A93-1D5D-491B-9967-687AE420E20B}" destId="{FB9BFE68-97A5-4D11-ACB5-5D51B183C464}" srcOrd="8" destOrd="0" presId="urn:microsoft.com/office/officeart/2005/8/layout/list1"/>
    <dgm:cxn modelId="{03AB66F5-D2BE-4608-955C-6A1512B23B4D}" type="presParOf" srcId="{FB9BFE68-97A5-4D11-ACB5-5D51B183C464}" destId="{BBD39EC4-4FEB-454C-AA36-B278911779CA}" srcOrd="0" destOrd="0" presId="urn:microsoft.com/office/officeart/2005/8/layout/list1"/>
    <dgm:cxn modelId="{92A025FB-A3B9-43BD-844D-DBDE7B9453A4}" type="presParOf" srcId="{FB9BFE68-97A5-4D11-ACB5-5D51B183C464}" destId="{9EAFEAD4-FD25-49EC-94C6-FDD48A9734A8}" srcOrd="1" destOrd="0" presId="urn:microsoft.com/office/officeart/2005/8/layout/list1"/>
    <dgm:cxn modelId="{6E799128-6B58-4955-BEE7-1BE86E696FC9}" type="presParOf" srcId="{BDA92A93-1D5D-491B-9967-687AE420E20B}" destId="{5D185C51-E2C9-4114-A1FA-4B3CCED3043B}" srcOrd="9" destOrd="0" presId="urn:microsoft.com/office/officeart/2005/8/layout/list1"/>
    <dgm:cxn modelId="{6FEF9530-CD5B-4749-A942-D3F393094973}" type="presParOf" srcId="{BDA92A93-1D5D-491B-9967-687AE420E20B}" destId="{500C4D52-4441-407C-B0C0-36A20A9AFA6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233138-7CCC-4E5E-A39C-609D06CA16C2}">
      <dsp:nvSpPr>
        <dsp:cNvPr id="0" name=""/>
        <dsp:cNvSpPr/>
      </dsp:nvSpPr>
      <dsp:spPr>
        <a:xfrm rot="16200000">
          <a:off x="-1627111" y="1631641"/>
          <a:ext cx="4853136" cy="1589852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4931" bIns="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Деньги</a:t>
          </a:r>
          <a:endParaRPr lang="ru-RU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Закрепление представлений о том, что деньги - мера стоимости, средство платежа при купле-продаже; как выглядят современные деньги (монеты, купюры), о том, что они бывают разного достоинства, разной ценности</a:t>
          </a:r>
          <a:endParaRPr lang="ru-RU" sz="1000" kern="1200" dirty="0"/>
        </a:p>
      </dsp:txBody>
      <dsp:txXfrm rot="5400000">
        <a:off x="4531" y="970626"/>
        <a:ext cx="1589852" cy="2911882"/>
      </dsp:txXfrm>
    </dsp:sp>
    <dsp:sp modelId="{CF25BDC4-A704-4A7A-93E0-800A1FC235E3}">
      <dsp:nvSpPr>
        <dsp:cNvPr id="0" name=""/>
        <dsp:cNvSpPr/>
      </dsp:nvSpPr>
      <dsp:spPr>
        <a:xfrm rot="16200000">
          <a:off x="81980" y="1631641"/>
          <a:ext cx="4853136" cy="1589852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4931" bIns="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Цена (стоимость)</a:t>
          </a:r>
          <a:endParaRPr lang="ru-RU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Закреплять представление, что любой товар имеет свою цену, как формируется стоимость: вложения средств, затраты труда, качество, спрос и предложение, знакомство с понятиями «дорого» и «дешево», «дороже - дешевле»</a:t>
          </a:r>
          <a:endParaRPr lang="ru-RU" sz="1000" kern="1200" dirty="0"/>
        </a:p>
      </dsp:txBody>
      <dsp:txXfrm rot="5400000">
        <a:off x="1713622" y="970626"/>
        <a:ext cx="1589852" cy="2911882"/>
      </dsp:txXfrm>
    </dsp:sp>
    <dsp:sp modelId="{90549DA1-ED0B-4E2F-8A54-5349B377BB8E}">
      <dsp:nvSpPr>
        <dsp:cNvPr id="0" name=""/>
        <dsp:cNvSpPr/>
      </dsp:nvSpPr>
      <dsp:spPr>
        <a:xfrm rot="16200000">
          <a:off x="1791072" y="1631641"/>
          <a:ext cx="4853136" cy="1589852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4931" bIns="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Торговля и торг</a:t>
          </a:r>
          <a:r>
            <a:rPr lang="ru-RU" sz="1300" kern="1200" dirty="0" smtClean="0"/>
            <a:t> </a:t>
          </a:r>
          <a:endParaRPr lang="ru-RU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Закреплять представление о том, что такое торговля, купля-продажа; виды и формы торговли (товарами, услугами, ресурсами; оптом и в розницу; в магазине или по Интернету и т. п.), хозяин товара и продавец, формировать представления об этических аспектах торговли (честность, открытость информации, поддержка местного предпринимателя и т. п.</a:t>
          </a:r>
          <a:endParaRPr lang="ru-RU" sz="1000" kern="1200" dirty="0"/>
        </a:p>
      </dsp:txBody>
      <dsp:txXfrm rot="5400000">
        <a:off x="3422714" y="970626"/>
        <a:ext cx="1589852" cy="2911882"/>
      </dsp:txXfrm>
    </dsp:sp>
    <dsp:sp modelId="{AC0D622D-69AF-40E6-B850-108D78E59730}">
      <dsp:nvSpPr>
        <dsp:cNvPr id="0" name=""/>
        <dsp:cNvSpPr/>
      </dsp:nvSpPr>
      <dsp:spPr>
        <a:xfrm rot="16200000">
          <a:off x="3500163" y="1631641"/>
          <a:ext cx="4853136" cy="1589852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255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Источники дохода: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Дать представление об источниках доходов: заработная плата, пенсии, ценные бумаги и др.</a:t>
          </a:r>
          <a:endParaRPr lang="ru-RU" sz="1000" b="1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 </a:t>
          </a:r>
          <a:endParaRPr lang="ru-RU" sz="1300" kern="1200" dirty="0"/>
        </a:p>
      </dsp:txBody>
      <dsp:txXfrm rot="5400000">
        <a:off x="5131805" y="970626"/>
        <a:ext cx="1589852" cy="2911882"/>
      </dsp:txXfrm>
    </dsp:sp>
    <dsp:sp modelId="{90F82A57-9B24-41FE-96A9-B1F06A624E63}">
      <dsp:nvSpPr>
        <dsp:cNvPr id="0" name=""/>
        <dsp:cNvSpPr/>
      </dsp:nvSpPr>
      <dsp:spPr>
        <a:xfrm rot="16200000">
          <a:off x="5209255" y="1631641"/>
          <a:ext cx="4853136" cy="1589852"/>
        </a:xfrm>
        <a:prstGeom prst="flowChartManualOperati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62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Семейный бюджет:  </a:t>
          </a:r>
          <a:r>
            <a:rPr lang="ru-RU" sz="1000" kern="1200" dirty="0" smtClean="0"/>
            <a:t>Закрепить представление, что такое бюджет и из чего он складывается; понятия «доходы» и «расходы», планирование расходов в соответствии с бюджетом; распределение бюджета; из чего складывается семейный бюджет и т.п.</a:t>
          </a:r>
          <a:endParaRPr lang="ru-RU" sz="1000" kern="1200" dirty="0"/>
        </a:p>
      </dsp:txBody>
      <dsp:txXfrm rot="5400000">
        <a:off x="6840897" y="970626"/>
        <a:ext cx="1589852" cy="29118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B1246A-BD8D-441E-BF24-9CDA4E3B98F7}">
      <dsp:nvSpPr>
        <dsp:cNvPr id="0" name=""/>
        <dsp:cNvSpPr/>
      </dsp:nvSpPr>
      <dsp:spPr>
        <a:xfrm rot="5400000">
          <a:off x="5307027" y="-2271028"/>
          <a:ext cx="578201" cy="526694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Тематические</a:t>
          </a:r>
          <a:endParaRPr lang="ru-RU" sz="1600" kern="1200" dirty="0"/>
        </a:p>
      </dsp:txBody>
      <dsp:txXfrm rot="-5400000">
        <a:off x="2962656" y="101568"/>
        <a:ext cx="5238719" cy="521751"/>
      </dsp:txXfrm>
    </dsp:sp>
    <dsp:sp modelId="{E7894D53-DCE1-40F2-A9C8-156DE7076F12}">
      <dsp:nvSpPr>
        <dsp:cNvPr id="0" name=""/>
        <dsp:cNvSpPr/>
      </dsp:nvSpPr>
      <dsp:spPr>
        <a:xfrm>
          <a:off x="0" y="1067"/>
          <a:ext cx="2962656" cy="72275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Час финансовой грамотности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/>
        </a:p>
      </dsp:txBody>
      <dsp:txXfrm>
        <a:off x="35282" y="36349"/>
        <a:ext cx="2892092" cy="652188"/>
      </dsp:txXfrm>
    </dsp:sp>
    <dsp:sp modelId="{A80CBFD1-CC9B-4502-89F7-40926A08EC62}">
      <dsp:nvSpPr>
        <dsp:cNvPr id="0" name=""/>
        <dsp:cNvSpPr/>
      </dsp:nvSpPr>
      <dsp:spPr>
        <a:xfrm>
          <a:off x="0" y="834292"/>
          <a:ext cx="2962656" cy="72275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Беседы</a:t>
          </a:r>
          <a:endParaRPr lang="ru-RU" sz="2000" kern="1200" dirty="0"/>
        </a:p>
      </dsp:txBody>
      <dsp:txXfrm>
        <a:off x="35282" y="869574"/>
        <a:ext cx="2892092" cy="652188"/>
      </dsp:txXfrm>
    </dsp:sp>
    <dsp:sp modelId="{59B64028-4BA2-4262-B976-6F9ADCB664B8}">
      <dsp:nvSpPr>
        <dsp:cNvPr id="0" name=""/>
        <dsp:cNvSpPr/>
      </dsp:nvSpPr>
      <dsp:spPr>
        <a:xfrm rot="5400000">
          <a:off x="4883745" y="-1232102"/>
          <a:ext cx="1413894" cy="5261800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Что такое деньги?; Деньги. Монета. Банкнота; Дом, где живут деньги; Зачем люди придумали деньги? Деньги бывают разные, Деньги получают за труд, Откуда у взрослых берутся деньги? Как правильно тратить деньги? Что такое «вклад» и «кредит»? и др.</a:t>
          </a:r>
          <a:endParaRPr lang="ru-RU" sz="1600" kern="1200" dirty="0"/>
        </a:p>
      </dsp:txBody>
      <dsp:txXfrm rot="-5400000">
        <a:off x="2959793" y="760871"/>
        <a:ext cx="5192779" cy="1275852"/>
      </dsp:txXfrm>
    </dsp:sp>
    <dsp:sp modelId="{56AE114A-2398-4691-9240-90E291D46BC8}">
      <dsp:nvSpPr>
        <dsp:cNvPr id="0" name=""/>
        <dsp:cNvSpPr/>
      </dsp:nvSpPr>
      <dsp:spPr>
        <a:xfrm>
          <a:off x="10365" y="3960442"/>
          <a:ext cx="2959762" cy="72275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Самостоятельная деятельность </a:t>
          </a:r>
          <a:endParaRPr lang="ru-RU" sz="2000" kern="1200" dirty="0"/>
        </a:p>
      </dsp:txBody>
      <dsp:txXfrm>
        <a:off x="45647" y="3995724"/>
        <a:ext cx="2889198" cy="652188"/>
      </dsp:txXfrm>
    </dsp:sp>
    <dsp:sp modelId="{231F8D5A-F744-4D83-8896-10CEB2B2C04F}">
      <dsp:nvSpPr>
        <dsp:cNvPr id="0" name=""/>
        <dsp:cNvSpPr/>
      </dsp:nvSpPr>
      <dsp:spPr>
        <a:xfrm rot="5400000">
          <a:off x="4887665" y="229218"/>
          <a:ext cx="1417715" cy="5261800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Чтение художественной литературы, просмотр мультфильмов, презентаций и др.</a:t>
          </a:r>
          <a:endParaRPr lang="ru-RU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Дидактические игры, игровые упражнения; заочные экскурсии</a:t>
          </a:r>
          <a:endParaRPr lang="ru-RU" sz="1600" kern="1200" dirty="0"/>
        </a:p>
      </dsp:txBody>
      <dsp:txXfrm rot="-5400000">
        <a:off x="2965623" y="2220468"/>
        <a:ext cx="5192593" cy="1279301"/>
      </dsp:txXfrm>
    </dsp:sp>
    <dsp:sp modelId="{2365ABB4-DF46-4261-BC2D-4929350047D4}">
      <dsp:nvSpPr>
        <dsp:cNvPr id="0" name=""/>
        <dsp:cNvSpPr/>
      </dsp:nvSpPr>
      <dsp:spPr>
        <a:xfrm>
          <a:off x="0" y="2435911"/>
          <a:ext cx="2965593" cy="86140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Совместная деятельность</a:t>
          </a:r>
          <a:endParaRPr lang="ru-RU" sz="2000" kern="1200" dirty="0"/>
        </a:p>
      </dsp:txBody>
      <dsp:txXfrm>
        <a:off x="42050" y="2477961"/>
        <a:ext cx="2881493" cy="777304"/>
      </dsp:txXfrm>
    </dsp:sp>
    <dsp:sp modelId="{FB8B6A88-8D79-402D-AFE8-1861D873CBD7}">
      <dsp:nvSpPr>
        <dsp:cNvPr id="0" name=""/>
        <dsp:cNvSpPr/>
      </dsp:nvSpPr>
      <dsp:spPr>
        <a:xfrm>
          <a:off x="2944884" y="3960445"/>
          <a:ext cx="5284715" cy="760776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Сюжетно-ролевые игры 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2982022" y="3997583"/>
        <a:ext cx="5210439" cy="686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99B014-7FF3-4C5E-9548-1C60A8548C42}">
      <dsp:nvSpPr>
        <dsp:cNvPr id="0" name=""/>
        <dsp:cNvSpPr/>
      </dsp:nvSpPr>
      <dsp:spPr>
        <a:xfrm>
          <a:off x="0" y="998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16EF23-1C0E-4ED3-B8CF-67E9579DE87A}">
      <dsp:nvSpPr>
        <dsp:cNvPr id="0" name=""/>
        <dsp:cNvSpPr/>
      </dsp:nvSpPr>
      <dsp:spPr>
        <a:xfrm>
          <a:off x="411480" y="629481"/>
          <a:ext cx="5760720" cy="738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Консультации, памятки</a:t>
          </a:r>
          <a:endParaRPr lang="ru-RU" sz="2500" kern="1200" dirty="0"/>
        </a:p>
      </dsp:txBody>
      <dsp:txXfrm>
        <a:off x="447506" y="665507"/>
        <a:ext cx="5688668" cy="665948"/>
      </dsp:txXfrm>
    </dsp:sp>
    <dsp:sp modelId="{889DA390-CAD4-44AF-8450-59E12AD23E08}">
      <dsp:nvSpPr>
        <dsp:cNvPr id="0" name=""/>
        <dsp:cNvSpPr/>
      </dsp:nvSpPr>
      <dsp:spPr>
        <a:xfrm>
          <a:off x="0" y="2132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AF0CC-18B0-464B-86E4-E5CA00579AAD}">
      <dsp:nvSpPr>
        <dsp:cNvPr id="0" name=""/>
        <dsp:cNvSpPr/>
      </dsp:nvSpPr>
      <dsp:spPr>
        <a:xfrm>
          <a:off x="411480" y="1763481"/>
          <a:ext cx="5760720" cy="7380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Совместные проекты</a:t>
          </a:r>
          <a:endParaRPr lang="ru-RU" sz="2500" kern="1200" dirty="0"/>
        </a:p>
      </dsp:txBody>
      <dsp:txXfrm>
        <a:off x="447506" y="1799507"/>
        <a:ext cx="5688668" cy="665948"/>
      </dsp:txXfrm>
    </dsp:sp>
    <dsp:sp modelId="{500C4D52-4441-407C-B0C0-36A20A9AFA6F}">
      <dsp:nvSpPr>
        <dsp:cNvPr id="0" name=""/>
        <dsp:cNvSpPr/>
      </dsp:nvSpPr>
      <dsp:spPr>
        <a:xfrm>
          <a:off x="0" y="3266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AFEAD4-FD25-49EC-94C6-FDD48A9734A8}">
      <dsp:nvSpPr>
        <dsp:cNvPr id="0" name=""/>
        <dsp:cNvSpPr/>
      </dsp:nvSpPr>
      <dsp:spPr>
        <a:xfrm>
          <a:off x="411480" y="2897481"/>
          <a:ext cx="5760720" cy="738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Помощь в организации РППС в группе</a:t>
          </a:r>
          <a:endParaRPr lang="ru-RU" sz="2500" kern="1200" dirty="0"/>
        </a:p>
      </dsp:txBody>
      <dsp:txXfrm>
        <a:off x="447506" y="2933507"/>
        <a:ext cx="5688668" cy="665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 smtClean="0"/>
              <a:t> «Деньги и цена»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800800" cy="1584176"/>
          </a:xfrm>
        </p:spPr>
        <p:txBody>
          <a:bodyPr>
            <a:normAutofit fontScale="77500" lnSpcReduction="20000"/>
          </a:bodyPr>
          <a:lstStyle/>
          <a:p>
            <a:r>
              <a:rPr lang="ru-RU" sz="2600" b="1" i="1" dirty="0" smtClean="0">
                <a:solidFill>
                  <a:schemeClr val="tx1"/>
                </a:solidFill>
              </a:rPr>
              <a:t>Подготовила:</a:t>
            </a:r>
            <a:endParaRPr lang="ru-RU" sz="2600" b="1" dirty="0" smtClean="0">
              <a:solidFill>
                <a:schemeClr val="tx1"/>
              </a:solidFill>
            </a:endParaRPr>
          </a:p>
          <a:p>
            <a:r>
              <a:rPr lang="ru-RU" sz="2600" b="1" i="1" dirty="0" err="1" smtClean="0">
                <a:solidFill>
                  <a:schemeClr val="tx1"/>
                </a:solidFill>
              </a:rPr>
              <a:t>Ахметзалялова</a:t>
            </a:r>
            <a:r>
              <a:rPr lang="ru-RU" sz="2600" b="1" i="1" dirty="0" smtClean="0">
                <a:solidFill>
                  <a:schemeClr val="tx1"/>
                </a:solidFill>
              </a:rPr>
              <a:t> Ирина Геннадиевна,</a:t>
            </a:r>
            <a:endParaRPr lang="ru-RU" sz="2600" b="1" dirty="0" smtClean="0">
              <a:solidFill>
                <a:schemeClr val="tx1"/>
              </a:solidFill>
            </a:endParaRPr>
          </a:p>
          <a:p>
            <a:r>
              <a:rPr lang="ru-RU" sz="2600" b="1" i="1" dirty="0" smtClean="0">
                <a:solidFill>
                  <a:schemeClr val="tx1"/>
                </a:solidFill>
              </a:rPr>
              <a:t>Воспитатель,</a:t>
            </a:r>
            <a:endParaRPr lang="ru-RU" sz="2600" b="1" dirty="0" smtClean="0">
              <a:solidFill>
                <a:schemeClr val="tx1"/>
              </a:solidFill>
            </a:endParaRPr>
          </a:p>
          <a:p>
            <a:r>
              <a:rPr lang="ru-RU" sz="2600" b="1" i="1" dirty="0" smtClean="0">
                <a:solidFill>
                  <a:schemeClr val="tx1"/>
                </a:solidFill>
              </a:rPr>
              <a:t>МАДОУ ДС №71 «Радость»,</a:t>
            </a:r>
            <a:endParaRPr lang="ru-RU" sz="2600" b="1" dirty="0" smtClean="0">
              <a:solidFill>
                <a:schemeClr val="tx1"/>
              </a:solidFill>
            </a:endParaRPr>
          </a:p>
          <a:p>
            <a:r>
              <a:rPr lang="ru-RU" sz="2600" b="1" i="1" dirty="0" smtClean="0">
                <a:solidFill>
                  <a:schemeClr val="tx1"/>
                </a:solidFill>
              </a:rPr>
              <a:t>г. Нижневартовск</a:t>
            </a:r>
            <a:endParaRPr lang="ru-RU" sz="2600" b="1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1026" name="Picture 2" descr="C:\Users\Андрей\Desktop\ff385b934c70f955f88f99d31dd1191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492896"/>
            <a:ext cx="4680520" cy="18574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vezhie-tsvet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2276871"/>
            <a:ext cx="6748636" cy="4159613"/>
          </a:xfrm>
        </p:spPr>
      </p:pic>
      <p:sp>
        <p:nvSpPr>
          <p:cNvPr id="6" name="Прямоугольник 5"/>
          <p:cNvSpPr/>
          <p:nvPr/>
        </p:nvSpPr>
        <p:spPr>
          <a:xfrm>
            <a:off x="654392" y="1052736"/>
            <a:ext cx="78749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Благодарю за внимание!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Актуальность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n w="11430"/>
              </a:rPr>
              <a:t>Бережливость, организованность, расчетливость и другие качества человека следует воспитывать с детских лет. Следовательно, процесс финансового воспитания дошкольников, должен быть целенаправленным и систематическим, что во многом зависит от психологической и педагогической готовности детей к этому. 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Цель: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заложить основы экономического образа мышления у ребенка – дошкольника, осознание им того, каков «я» в мире экономических ценностей и как себя вести в нем.</a:t>
            </a:r>
          </a:p>
          <a:p>
            <a:endParaRPr lang="ru-RU" dirty="0"/>
          </a:p>
        </p:txBody>
      </p:sp>
      <p:pic>
        <p:nvPicPr>
          <p:cNvPr id="1026" name="Рисунок 1" descr="Описание: https://arhivurokov.ru/kopilka/up/html/2017/05/06/k_590d2cf05a565/img_user_file_590d2cf0ce160_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789040"/>
            <a:ext cx="3825875" cy="278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Задачи: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Знакомство с понятием деньги.</a:t>
            </a:r>
          </a:p>
          <a:p>
            <a:pPr lvl="0"/>
            <a:r>
              <a:rPr lang="ru-RU" dirty="0"/>
              <a:t>Знакомство с понятием цена (стоимость товара).</a:t>
            </a:r>
          </a:p>
          <a:p>
            <a:pPr lvl="0"/>
            <a:r>
              <a:rPr lang="ru-RU" dirty="0"/>
              <a:t>Формировать представление об источниках дохода семьи.</a:t>
            </a:r>
          </a:p>
          <a:p>
            <a:pPr marL="0" indent="0"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Тематическое планирование работы с детьми: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600200"/>
          <a:ext cx="8435280" cy="48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Формы работы с детьми: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2852216"/>
              </p:ext>
            </p:extLst>
          </p:nvPr>
        </p:nvGraphicFramePr>
        <p:xfrm>
          <a:off x="457200" y="1268760"/>
          <a:ext cx="822960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Формы работы с родителями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Целевые ориентиры: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- Дети понимают и ценят окружающий предметный мир; </a:t>
            </a:r>
          </a:p>
          <a:p>
            <a:pPr>
              <a:buFontTx/>
              <a:buChar char="-"/>
            </a:pPr>
            <a:r>
              <a:rPr lang="ru-RU" dirty="0" smtClean="0"/>
              <a:t>Осознают на доступном им уровне взаимосвязь понятий «труд – продукт – деньги»;</a:t>
            </a:r>
          </a:p>
          <a:p>
            <a:pPr>
              <a:buFontTx/>
              <a:buChar char="-"/>
            </a:pPr>
            <a:r>
              <a:rPr lang="ru-RU" dirty="0" smtClean="0"/>
              <a:t>Признают авторитетными качества человека – хозяина: бережливость, расчётливость, экономность, трудолюбие, но одновременно и щедрость, благородство, честность, умение сопереживать, милосердие (примеры меценатства, материальной взаимопомощи, поддержки и т.п.);</a:t>
            </a:r>
          </a:p>
          <a:p>
            <a:pPr>
              <a:buNone/>
            </a:pPr>
            <a:r>
              <a:rPr lang="ru-RU" dirty="0" smtClean="0"/>
              <a:t>- Ведут себя адекватно в реальных жизненных ситуациях;</a:t>
            </a:r>
          </a:p>
          <a:p>
            <a:pPr>
              <a:buNone/>
            </a:pPr>
            <a:r>
              <a:rPr lang="ru-RU" dirty="0" smtClean="0"/>
              <a:t>- Контролируют свои потребности в соответствии с возрастом.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способствует разностороннему 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развитию детей, позволяет с большей эффективностью подготовить их к разумному расходованию средств и правильному экономическому поведению.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050" name="Рисунок 2" descr="Описание: http://donetskdnr.ucoz.com/avatar/ehkonom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149080"/>
            <a:ext cx="5068230" cy="2361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544</Words>
  <Application>Microsoft Office PowerPoint</Application>
  <PresentationFormat>Экран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 «Деньги и цена»</vt:lpstr>
      <vt:lpstr>Актуальность</vt:lpstr>
      <vt:lpstr>Цель:</vt:lpstr>
      <vt:lpstr>Задачи:</vt:lpstr>
      <vt:lpstr>Тематическое планирование работы с детьми:</vt:lpstr>
      <vt:lpstr>Формы работы с детьми:</vt:lpstr>
      <vt:lpstr>Формы работы с родителями</vt:lpstr>
      <vt:lpstr>Целевые ориентиры: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 для педагогов «Экономика для детей»</dc:title>
  <dc:creator>Андрей</dc:creator>
  <cp:lastModifiedBy>Admin</cp:lastModifiedBy>
  <cp:revision>13</cp:revision>
  <dcterms:created xsi:type="dcterms:W3CDTF">2019-12-11T17:38:00Z</dcterms:created>
  <dcterms:modified xsi:type="dcterms:W3CDTF">2019-12-12T08:07:22Z</dcterms:modified>
</cp:coreProperties>
</file>